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3.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4.xml" ContentType="application/vnd.openxmlformats-officedocument.theme+xml"/>
  <Override PartName="/ppt/theme/themeOverride1.xml" ContentType="application/vnd.openxmlformats-officedocument.themeOverrid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5.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6.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7.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6786" r:id="rId4"/>
    <p:sldMasterId id="2147486944" r:id="rId5"/>
    <p:sldMasterId id="2147484229" r:id="rId6"/>
    <p:sldMasterId id="2147484918" r:id="rId7"/>
    <p:sldMasterId id="2147487045" r:id="rId8"/>
    <p:sldMasterId id="2147484792" r:id="rId9"/>
    <p:sldMasterId id="2147487074" r:id="rId10"/>
    <p:sldMasterId id="2147487120" r:id="rId11"/>
  </p:sldMasterIdLst>
  <p:notesMasterIdLst>
    <p:notesMasterId r:id="rId52"/>
  </p:notesMasterIdLst>
  <p:handoutMasterIdLst>
    <p:handoutMasterId r:id="rId53"/>
  </p:handoutMasterIdLst>
  <p:sldIdLst>
    <p:sldId id="754" r:id="rId12"/>
    <p:sldId id="953" r:id="rId13"/>
    <p:sldId id="2121" r:id="rId14"/>
    <p:sldId id="2076136798" r:id="rId15"/>
    <p:sldId id="4450" r:id="rId16"/>
    <p:sldId id="2076136756" r:id="rId17"/>
    <p:sldId id="2076137347" r:id="rId18"/>
    <p:sldId id="2076137318" r:id="rId19"/>
    <p:sldId id="2076138933" r:id="rId20"/>
    <p:sldId id="2076138888" r:id="rId21"/>
    <p:sldId id="2076137349" r:id="rId22"/>
    <p:sldId id="2076138890" r:id="rId23"/>
    <p:sldId id="2076137351" r:id="rId24"/>
    <p:sldId id="2076137352" r:id="rId25"/>
    <p:sldId id="2076138895" r:id="rId26"/>
    <p:sldId id="2076138896" r:id="rId27"/>
    <p:sldId id="2076138897" r:id="rId28"/>
    <p:sldId id="2076138884" r:id="rId29"/>
    <p:sldId id="2076138882" r:id="rId30"/>
    <p:sldId id="2076138939" r:id="rId31"/>
    <p:sldId id="2076138899" r:id="rId32"/>
    <p:sldId id="2076138948" r:id="rId33"/>
    <p:sldId id="2076138900" r:id="rId34"/>
    <p:sldId id="2076138937" r:id="rId35"/>
    <p:sldId id="2076138940" r:id="rId36"/>
    <p:sldId id="2076138950" r:id="rId37"/>
    <p:sldId id="2076138902" r:id="rId38"/>
    <p:sldId id="2076138887" r:id="rId39"/>
    <p:sldId id="2076138935" r:id="rId40"/>
    <p:sldId id="2076138891" r:id="rId41"/>
    <p:sldId id="2076138942" r:id="rId42"/>
    <p:sldId id="2076138892" r:id="rId43"/>
    <p:sldId id="2076138947" r:id="rId44"/>
    <p:sldId id="2076138943" r:id="rId45"/>
    <p:sldId id="2076138944" r:id="rId46"/>
    <p:sldId id="2076138893" r:id="rId47"/>
    <p:sldId id="2076136804" r:id="rId48"/>
    <p:sldId id="956" r:id="rId49"/>
    <p:sldId id="4465" r:id="rId50"/>
    <p:sldId id="955" r:id="rId51"/>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イントロ" id="{6AC73B89-4495-41AE-87BC-8C5AD8B2B137}">
          <p14:sldIdLst>
            <p14:sldId id="754"/>
            <p14:sldId id="953"/>
            <p14:sldId id="2121"/>
            <p14:sldId id="2076136798"/>
          </p14:sldIdLst>
        </p14:section>
        <p14:section name="メイン" id="{4E4C7D21-7421-48E6-9900-2C70EF2A8F6A}">
          <p14:sldIdLst>
            <p14:sldId id="4450"/>
            <p14:sldId id="2076136756"/>
            <p14:sldId id="2076137347"/>
          </p14:sldIdLst>
        </p14:section>
        <p14:section name="タイトルなしのセクション" id="{732A9F58-8B35-4682-9656-01543D5D262F}">
          <p14:sldIdLst>
            <p14:sldId id="2076137318"/>
            <p14:sldId id="2076138933"/>
            <p14:sldId id="2076138888"/>
            <p14:sldId id="2076137349"/>
            <p14:sldId id="2076138890"/>
            <p14:sldId id="2076137351"/>
            <p14:sldId id="2076137352"/>
            <p14:sldId id="2076138895"/>
            <p14:sldId id="2076138896"/>
            <p14:sldId id="2076138897"/>
            <p14:sldId id="2076138884"/>
            <p14:sldId id="2076138882"/>
            <p14:sldId id="2076138939"/>
            <p14:sldId id="2076138899"/>
            <p14:sldId id="2076138948"/>
            <p14:sldId id="2076138900"/>
            <p14:sldId id="2076138937"/>
            <p14:sldId id="2076138940"/>
            <p14:sldId id="2076138950"/>
            <p14:sldId id="2076138902"/>
            <p14:sldId id="2076138887"/>
            <p14:sldId id="2076138935"/>
          </p14:sldIdLst>
        </p14:section>
        <p14:section name="まとめ" id="{5B6EF9AA-2F8E-4ED3-A942-DC061D6DD451}">
          <p14:sldIdLst>
            <p14:sldId id="2076138891"/>
            <p14:sldId id="2076138942"/>
            <p14:sldId id="2076138892"/>
            <p14:sldId id="2076138947"/>
            <p14:sldId id="2076138943"/>
            <p14:sldId id="2076138944"/>
            <p14:sldId id="2076138893"/>
          </p14:sldIdLst>
        </p14:section>
        <p14:section name="アウトロ" id="{9F54AFE9-E7E7-45E1-BC36-4F514538F73F}">
          <p14:sldIdLst>
            <p14:sldId id="2076136804"/>
            <p14:sldId id="956"/>
            <p14:sldId id="4465"/>
            <p14:sldId id="955"/>
          </p14:sldIdLst>
        </p14:section>
      </p14:sectionLst>
    </p:ext>
    <p:ext uri="{EFAFB233-063F-42B5-8137-9DF3F51BA10A}">
      <p15:sldGuideLst xmlns:p15="http://schemas.microsoft.com/office/powerpoint/2012/main">
        <p15:guide id="1" orient="horz" pos="2160">
          <p15:clr>
            <a:srgbClr val="A4A3A4"/>
          </p15:clr>
        </p15:guide>
        <p15:guide id="2" pos="384" userDrawn="1">
          <p15:clr>
            <a:srgbClr val="A4A3A4"/>
          </p15:clr>
        </p15:guide>
        <p15:guide id="3" pos="96" userDrawn="1">
          <p15:clr>
            <a:srgbClr val="A4A3A4"/>
          </p15:clr>
        </p15:guide>
        <p15:guide id="4" pos="2304">
          <p15:clr>
            <a:srgbClr val="A4A3A4"/>
          </p15:clr>
        </p15:guide>
        <p15:guide id="5" pos="2781">
          <p15:clr>
            <a:srgbClr val="A4A3A4"/>
          </p15:clr>
        </p15:guide>
        <p15:guide id="6" pos="672" userDrawn="1">
          <p15:clr>
            <a:srgbClr val="A4A3A4"/>
          </p15:clr>
        </p15:guide>
        <p15:guide id="7" orient="horz" pos="4176" userDrawn="1">
          <p15:clr>
            <a:srgbClr val="A4A3A4"/>
          </p15:clr>
        </p15:guide>
        <p15:guide id="8" orient="horz" pos="3888" userDrawn="1">
          <p15:clr>
            <a:srgbClr val="A4A3A4"/>
          </p15:clr>
        </p15:guide>
        <p15:guide id="9" orient="horz" pos="3600" userDrawn="1">
          <p15:clr>
            <a:srgbClr val="A4A3A4"/>
          </p15:clr>
        </p15:guide>
        <p15:guide id="10" orient="horz" pos="1872" userDrawn="1">
          <p15:clr>
            <a:srgbClr val="A4A3A4"/>
          </p15:clr>
        </p15:guide>
        <p15:guide id="11" orient="horz" pos="3874">
          <p15:clr>
            <a:srgbClr val="A4A3A4"/>
          </p15:clr>
        </p15:guide>
        <p15:guide id="12" orient="horz" pos="2012">
          <p15:clr>
            <a:srgbClr val="A4A3A4"/>
          </p15:clr>
        </p15:guide>
        <p15:guide id="13" pos="297">
          <p15:clr>
            <a:srgbClr val="A4A3A4"/>
          </p15:clr>
        </p15:guide>
        <p15:guide id="15" pos="32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6" name="作成者"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C1C"/>
    <a:srgbClr val="0078D4"/>
    <a:srgbClr val="0078D7"/>
    <a:srgbClr val="D83B01"/>
    <a:srgbClr val="E9EBF5"/>
    <a:srgbClr val="AFABAB"/>
    <a:srgbClr val="F2F2F2"/>
    <a:srgbClr val="D9D9D9"/>
    <a:srgbClr val="B3E7FB"/>
    <a:srgbClr val="D7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60" autoAdjust="0"/>
    <p:restoredTop sz="66822" autoAdjust="0"/>
  </p:normalViewPr>
  <p:slideViewPr>
    <p:cSldViewPr snapToGrid="0">
      <p:cViewPr varScale="1">
        <p:scale>
          <a:sx n="109" d="100"/>
          <a:sy n="109" d="100"/>
        </p:scale>
        <p:origin x="3024" y="60"/>
      </p:cViewPr>
      <p:guideLst>
        <p:guide orient="horz" pos="2160"/>
        <p:guide pos="384"/>
        <p:guide pos="96"/>
        <p:guide pos="2304"/>
        <p:guide pos="2781"/>
        <p:guide pos="672"/>
        <p:guide orient="horz" pos="4176"/>
        <p:guide orient="horz" pos="3888"/>
        <p:guide orient="horz" pos="3600"/>
        <p:guide orient="horz" pos="1872"/>
        <p:guide orient="horz" pos="3874"/>
        <p:guide orient="horz" pos="2012"/>
        <p:guide pos="297"/>
        <p:guide pos="3240"/>
      </p:guideLst>
    </p:cSldViewPr>
  </p:slideViewPr>
  <p:outlineViewPr>
    <p:cViewPr>
      <p:scale>
        <a:sx n="33" d="100"/>
        <a:sy n="33" d="100"/>
      </p:scale>
      <p:origin x="0" y="-2692"/>
    </p:cViewPr>
  </p:outlineViewPr>
  <p:notesTextViewPr>
    <p:cViewPr>
      <p:scale>
        <a:sx n="100" d="100"/>
        <a:sy n="100" d="100"/>
      </p:scale>
      <p:origin x="0" y="0"/>
    </p:cViewPr>
  </p:notesTextViewPr>
  <p:sorterViewPr>
    <p:cViewPr>
      <p:scale>
        <a:sx n="80" d="100"/>
        <a:sy n="80" d="100"/>
      </p:scale>
      <p:origin x="0" y="-472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theme" Target="theme/theme1.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6661" tIns="48331" rIns="96661" bIns="48331" rtlCol="0"/>
          <a:lstStyle>
            <a:lvl1pPr algn="r">
              <a:defRPr sz="1300"/>
            </a:lvl1pPr>
          </a:lstStyle>
          <a:p>
            <a:fld id="{5C285A79-D3E7-4944-ADA7-87066ED3C1A6}" type="datetime1">
              <a:rPr lang="en-US" smtClean="0"/>
              <a:t>2/24/2021</a:t>
            </a:fld>
            <a:endParaRPr lang="en-US"/>
          </a:p>
        </p:txBody>
      </p:sp>
      <p:sp>
        <p:nvSpPr>
          <p:cNvPr id="4" name="Footer Placeholder 3"/>
          <p:cNvSpPr>
            <a:spLocks noGrp="1"/>
          </p:cNvSpPr>
          <p:nvPr>
            <p:ph type="ftr" sz="quarter" idx="2"/>
          </p:nvPr>
        </p:nvSpPr>
        <p:spPr>
          <a:xfrm>
            <a:off x="0" y="9440646"/>
            <a:ext cx="2949787" cy="496967"/>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6661" tIns="48331" rIns="96661" bIns="48331" rtlCol="0" anchor="b"/>
          <a:lstStyle>
            <a:lvl1pPr algn="r">
              <a:defRPr sz="1300"/>
            </a:lvl1pPr>
          </a:lstStyle>
          <a:p>
            <a:fld id="{5FC838DA-2F65-EE4F-9DF9-913E51548531}" type="slidenum">
              <a:rPr lang="en-US" smtClean="0"/>
              <a:t>‹#›</a:t>
            </a:fld>
            <a:endParaRPr lang="en-US"/>
          </a:p>
        </p:txBody>
      </p:sp>
    </p:spTree>
    <p:extLst>
      <p:ext uri="{BB962C8B-B14F-4D97-AF65-F5344CB8AC3E}">
        <p14:creationId xmlns:p14="http://schemas.microsoft.com/office/powerpoint/2010/main" val="51578591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3855838" y="0"/>
            <a:ext cx="2949787" cy="498693"/>
          </a:xfrm>
          <a:prstGeom prst="rect">
            <a:avLst/>
          </a:prstGeom>
        </p:spPr>
        <p:txBody>
          <a:bodyPr vert="horz" lIns="96661" tIns="48331" rIns="96661" bIns="48331" rtlCol="0"/>
          <a:lstStyle>
            <a:lvl1pPr algn="r">
              <a:defRPr sz="1300"/>
            </a:lvl1pPr>
          </a:lstStyle>
          <a:p>
            <a:fld id="{4729861A-D1DB-4BEA-8FAB-44566D765611}" type="datetime1">
              <a:rPr lang="en-US" smtClean="0"/>
              <a:t>2/24/2021</a:t>
            </a:fld>
            <a:endParaRPr lang="en-US"/>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680720" y="4783306"/>
            <a:ext cx="5445760" cy="3913615"/>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0646"/>
            <a:ext cx="2949787" cy="498692"/>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3855838" y="9440646"/>
            <a:ext cx="2949787" cy="498692"/>
          </a:xfrm>
          <a:prstGeom prst="rect">
            <a:avLst/>
          </a:prstGeom>
        </p:spPr>
        <p:txBody>
          <a:bodyPr vert="horz" lIns="96661" tIns="48331" rIns="96661" bIns="48331" rtlCol="0" anchor="b"/>
          <a:lstStyle>
            <a:lvl1pPr algn="r">
              <a:defRPr sz="1300"/>
            </a:lvl1pPr>
          </a:lstStyle>
          <a:p>
            <a:fld id="{87A2D2A7-FEDB-4FEC-BF57-39E9383DCE56}" type="slidenum">
              <a:rPr lang="en-US" smtClean="0"/>
              <a:t>‹#›</a:t>
            </a:fld>
            <a:endParaRPr lang="en-US"/>
          </a:p>
        </p:txBody>
      </p:sp>
    </p:spTree>
    <p:extLst>
      <p:ext uri="{BB962C8B-B14F-4D97-AF65-F5344CB8AC3E}">
        <p14:creationId xmlns:p14="http://schemas.microsoft.com/office/powerpoint/2010/main" val="119791999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ja-JP" dirty="0"/>
          </a:p>
        </p:txBody>
      </p:sp>
      <p:sp>
        <p:nvSpPr>
          <p:cNvPr id="4" name="Header Placeholder 3"/>
          <p:cNvSpPr>
            <a:spLocks noGrp="1"/>
          </p:cNvSpPr>
          <p:nvPr>
            <p:ph type="hdr" sz="quarter" idx="10"/>
          </p:nvPr>
        </p:nvSpPr>
        <p:spPr/>
        <p:txBody>
          <a:bodyPr/>
          <a:lstStyle/>
          <a:p>
            <a:endParaRPr lang="en-US">
              <a:solidFill>
                <a:prstClr val="black"/>
              </a:solidFill>
            </a:endParaRPr>
          </a:p>
        </p:txBody>
      </p:sp>
      <p:sp>
        <p:nvSpPr>
          <p:cNvPr id="5" name="Footer Placeholder 4"/>
          <p:cNvSpPr>
            <a:spLocks noGrp="1"/>
          </p:cNvSpPr>
          <p:nvPr>
            <p:ph type="ftr" sz="quarter" idx="11"/>
          </p:nvPr>
        </p:nvSpPr>
        <p:spPr/>
        <p:txBody>
          <a:bodyPr/>
          <a:lstStyle/>
          <a:p>
            <a:pPr defTabSz="966294"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2012 Microsoft Corporation. All rights reserved. Microsoft, Windows, and other product names are or may be registered trademarks and/or trademarks in the U.S. and/or other countries.</a:t>
            </a:r>
          </a:p>
          <a:p>
            <a:pPr defTabSz="966294"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E7CD3EA7-3795-4281-B45B-5B1B9911826C}" type="datetime1">
              <a:rPr lang="en-US" smtClean="0">
                <a:solidFill>
                  <a:prstClr val="black"/>
                </a:solidFill>
              </a:rPr>
              <a:t>2/24/2021</a:t>
            </a:fld>
            <a:endParaRPr lang="en-US">
              <a:solidFill>
                <a:prstClr val="black"/>
              </a:solidFill>
            </a:endParaRPr>
          </a:p>
        </p:txBody>
      </p:sp>
      <p:sp>
        <p:nvSpPr>
          <p:cNvPr id="7" name="Slide Number Placeholder 6"/>
          <p:cNvSpPr>
            <a:spLocks noGrp="1"/>
          </p:cNvSpPr>
          <p:nvPr>
            <p:ph type="sldNum" sz="quarter" idx="13"/>
          </p:nvPr>
        </p:nvSpPr>
        <p:spPr/>
        <p:txBody>
          <a:bodyPr/>
          <a:lstStyle/>
          <a:p>
            <a:fld id="{B4008EB6-D09E-4580-8CD6-DDB14511944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362364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10</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11</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12</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日付プレースホルダー 3"/>
          <p:cNvSpPr>
            <a:spLocks noGrp="1"/>
          </p:cNvSpPr>
          <p:nvPr>
            <p:ph type="dt" idx="1"/>
          </p:nvPr>
        </p:nvSpPr>
        <p:spPr/>
        <p:txBody>
          <a:bodyPr/>
          <a:lstStyle/>
          <a:p>
            <a:fld id="{4729861A-D1DB-4BEA-8FAB-44566D765611}" type="datetime1">
              <a:rPr lang="en-US" smtClean="0"/>
              <a:t>2/24/2021</a:t>
            </a:fld>
            <a:endParaRPr lang="en-US"/>
          </a:p>
        </p:txBody>
      </p:sp>
      <p:sp>
        <p:nvSpPr>
          <p:cNvPr id="5" name="スライド番号プレースホルダー 4"/>
          <p:cNvSpPr>
            <a:spLocks noGrp="1"/>
          </p:cNvSpPr>
          <p:nvPr>
            <p:ph type="sldNum" sz="quarter" idx="5"/>
          </p:nvPr>
        </p:nvSpPr>
        <p:spPr/>
        <p:txBody>
          <a:bodyPr/>
          <a:lstStyle/>
          <a:p>
            <a:fld id="{87A2D2A7-FEDB-4FEC-BF57-39E9383DCE56}" type="slidenum">
              <a:rPr lang="en-US" smtClean="0"/>
              <a:t>13</a:t>
            </a:fld>
            <a:endParaRPr lang="en-US"/>
          </a:p>
        </p:txBody>
      </p:sp>
    </p:spTree>
    <p:extLst>
      <p:ext uri="{BB962C8B-B14F-4D97-AF65-F5344CB8AC3E}">
        <p14:creationId xmlns:p14="http://schemas.microsoft.com/office/powerpoint/2010/main" val="349872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14</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15</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16</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17</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日付プレースホルダー 3"/>
          <p:cNvSpPr>
            <a:spLocks noGrp="1"/>
          </p:cNvSpPr>
          <p:nvPr>
            <p:ph type="dt" idx="1"/>
          </p:nvPr>
        </p:nvSpPr>
        <p:spPr/>
        <p:txBody>
          <a:bodyPr/>
          <a:lstStyle/>
          <a:p>
            <a:fld id="{4729861A-D1DB-4BEA-8FAB-44566D765611}" type="datetime1">
              <a:rPr lang="en-US" smtClean="0"/>
              <a:t>2/24/2021</a:t>
            </a:fld>
            <a:endParaRPr lang="en-US"/>
          </a:p>
        </p:txBody>
      </p:sp>
      <p:sp>
        <p:nvSpPr>
          <p:cNvPr id="5" name="スライド番号プレースホルダー 4"/>
          <p:cNvSpPr>
            <a:spLocks noGrp="1"/>
          </p:cNvSpPr>
          <p:nvPr>
            <p:ph type="sldNum" sz="quarter" idx="5"/>
          </p:nvPr>
        </p:nvSpPr>
        <p:spPr/>
        <p:txBody>
          <a:bodyPr/>
          <a:lstStyle/>
          <a:p>
            <a:fld id="{87A2D2A7-FEDB-4FEC-BF57-39E9383DCE56}" type="slidenum">
              <a:rPr lang="en-US" smtClean="0"/>
              <a:t>18</a:t>
            </a:fld>
            <a:endParaRPr lang="en-US"/>
          </a:p>
        </p:txBody>
      </p:sp>
    </p:spTree>
    <p:extLst>
      <p:ext uri="{BB962C8B-B14F-4D97-AF65-F5344CB8AC3E}">
        <p14:creationId xmlns:p14="http://schemas.microsoft.com/office/powerpoint/2010/main" val="349872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19</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9861A-D1DB-4BEA-8FAB-44566D765611}" type="datetime1">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2/24/2021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A2D2A7-FEDB-4FEC-BF57-39E9383DCE56}"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94057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20</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21</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22</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23</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24</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25</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26</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27</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28</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29</a:t>
            </a:fld>
            <a:endParaRPr lang="en-US"/>
          </a:p>
        </p:txBody>
      </p:sp>
    </p:spTree>
    <p:extLst>
      <p:ext uri="{BB962C8B-B14F-4D97-AF65-F5344CB8AC3E}">
        <p14:creationId xmlns:p14="http://schemas.microsoft.com/office/powerpoint/2010/main" val="283256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ja-JP" dirty="0"/>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9861A-D1DB-4BEA-8FAB-44566D765611}" type="datetime1">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2/24/2021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A2D2A7-FEDB-4FEC-BF57-39E9383DCE56}"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89553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日付プレースホルダー 3"/>
          <p:cNvSpPr>
            <a:spLocks noGrp="1"/>
          </p:cNvSpPr>
          <p:nvPr>
            <p:ph type="dt" idx="1"/>
          </p:nvPr>
        </p:nvSpPr>
        <p:spPr/>
        <p:txBody>
          <a:bodyPr/>
          <a:lstStyle/>
          <a:p>
            <a:fld id="{4729861A-D1DB-4BEA-8FAB-44566D765611}" type="datetime1">
              <a:rPr lang="en-US" smtClean="0"/>
              <a:t>2/24/2021</a:t>
            </a:fld>
            <a:endParaRPr lang="en-US"/>
          </a:p>
        </p:txBody>
      </p:sp>
      <p:sp>
        <p:nvSpPr>
          <p:cNvPr id="5" name="スライド番号プレースホルダー 4"/>
          <p:cNvSpPr>
            <a:spLocks noGrp="1"/>
          </p:cNvSpPr>
          <p:nvPr>
            <p:ph type="sldNum" sz="quarter" idx="5"/>
          </p:nvPr>
        </p:nvSpPr>
        <p:spPr/>
        <p:txBody>
          <a:bodyPr/>
          <a:lstStyle/>
          <a:p>
            <a:fld id="{87A2D2A7-FEDB-4FEC-BF57-39E9383DCE56}" type="slidenum">
              <a:rPr lang="en-US" smtClean="0"/>
              <a:t>30</a:t>
            </a:fld>
            <a:endParaRPr lang="en-US"/>
          </a:p>
        </p:txBody>
      </p:sp>
    </p:spTree>
    <p:extLst>
      <p:ext uri="{BB962C8B-B14F-4D97-AF65-F5344CB8AC3E}">
        <p14:creationId xmlns:p14="http://schemas.microsoft.com/office/powerpoint/2010/main" val="3498726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31</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Aft>
                <a:spcPts val="600"/>
              </a:spcAft>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11:23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32</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11:35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33</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Aft>
                <a:spcPts val="600"/>
              </a:spcAft>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11:35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34</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日付プレースホルダー 3"/>
          <p:cNvSpPr>
            <a:spLocks noGrp="1"/>
          </p:cNvSpPr>
          <p:nvPr>
            <p:ph type="dt" idx="1"/>
          </p:nvPr>
        </p:nvSpPr>
        <p:spPr/>
        <p:txBody>
          <a:bodyPr/>
          <a:lstStyle/>
          <a:p>
            <a:fld id="{4729861A-D1DB-4BEA-8FAB-44566D765611}" type="datetime1">
              <a:rPr lang="en-US" smtClean="0"/>
              <a:t>2/24/2021</a:t>
            </a:fld>
            <a:endParaRPr lang="en-US"/>
          </a:p>
        </p:txBody>
      </p:sp>
      <p:sp>
        <p:nvSpPr>
          <p:cNvPr id="5" name="スライド番号プレースホルダー 4"/>
          <p:cNvSpPr>
            <a:spLocks noGrp="1"/>
          </p:cNvSpPr>
          <p:nvPr>
            <p:ph type="sldNum" sz="quarter" idx="5"/>
          </p:nvPr>
        </p:nvSpPr>
        <p:spPr/>
        <p:txBody>
          <a:bodyPr/>
          <a:lstStyle/>
          <a:p>
            <a:fld id="{87A2D2A7-FEDB-4FEC-BF57-39E9383DCE56}" type="slidenum">
              <a:rPr lang="en-US" smtClean="0"/>
              <a:t>35</a:t>
            </a:fld>
            <a:endParaRPr lang="en-US"/>
          </a:p>
        </p:txBody>
      </p:sp>
    </p:spTree>
    <p:extLst>
      <p:ext uri="{BB962C8B-B14F-4D97-AF65-F5344CB8AC3E}">
        <p14:creationId xmlns:p14="http://schemas.microsoft.com/office/powerpoint/2010/main" val="3498726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36</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37</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9861A-D1DB-4BEA-8FAB-44566D765611}" type="datetime1">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2/24/2021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A2D2A7-FEDB-4FEC-BF57-39E9383DCE56}"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15007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ja-JP" altLang="en-US"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39</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4729861A-D1DB-4BEA-8FAB-44566D765611}" type="datetime1">
              <a:rPr lang="en-US" smtClean="0"/>
              <a:t>2/24/2021</a:t>
            </a:fld>
            <a:endParaRPr lang="en-US"/>
          </a:p>
        </p:txBody>
      </p:sp>
      <p:sp>
        <p:nvSpPr>
          <p:cNvPr id="5" name="Slide Number Placeholder 4"/>
          <p:cNvSpPr>
            <a:spLocks noGrp="1"/>
          </p:cNvSpPr>
          <p:nvPr>
            <p:ph type="sldNum" sz="quarter" idx="11"/>
          </p:nvPr>
        </p:nvSpPr>
        <p:spPr/>
        <p:txBody>
          <a:bodyPr/>
          <a:lstStyle/>
          <a:p>
            <a:fld id="{87A2D2A7-FEDB-4FEC-BF57-39E9383DCE56}" type="slidenum">
              <a:rPr lang="en-US" smtClean="0"/>
              <a:t>4</a:t>
            </a:fld>
            <a:endParaRPr lang="en-US"/>
          </a:p>
        </p:txBody>
      </p:sp>
    </p:spTree>
    <p:extLst>
      <p:ext uri="{BB962C8B-B14F-4D97-AF65-F5344CB8AC3E}">
        <p14:creationId xmlns:p14="http://schemas.microsoft.com/office/powerpoint/2010/main" val="24866064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ja-JP" dirty="0"/>
          </a:p>
        </p:txBody>
      </p:sp>
      <p:sp>
        <p:nvSpPr>
          <p:cNvPr id="4" name="Date Placeholder 3"/>
          <p:cNvSpPr>
            <a:spLocks noGrp="1"/>
          </p:cNvSpPr>
          <p:nvPr>
            <p:ph type="dt" idx="10"/>
          </p:nvPr>
        </p:nvSpPr>
        <p:spPr/>
        <p:txBody>
          <a:bodyPr/>
          <a:lstStyle/>
          <a:p>
            <a:fld id="{4729861A-D1DB-4BEA-8FAB-44566D765611}" type="datetime1">
              <a:rPr lang="en-US" smtClean="0"/>
              <a:t>2/24/2021</a:t>
            </a:fld>
            <a:endParaRPr lang="en-US" dirty="0"/>
          </a:p>
        </p:txBody>
      </p:sp>
      <p:sp>
        <p:nvSpPr>
          <p:cNvPr id="5" name="Slide Number Placeholder 4"/>
          <p:cNvSpPr>
            <a:spLocks noGrp="1"/>
          </p:cNvSpPr>
          <p:nvPr>
            <p:ph type="sldNum" sz="quarter" idx="11"/>
          </p:nvPr>
        </p:nvSpPr>
        <p:spPr/>
        <p:txBody>
          <a:bodyPr/>
          <a:lstStyle/>
          <a:p>
            <a:fld id="{87A2D2A7-FEDB-4FEC-BF57-39E9383DCE56}" type="slidenum">
              <a:rPr lang="en-US" smtClean="0"/>
              <a:t>40</a:t>
            </a:fld>
            <a:endParaRPr lang="en-US" dirty="0"/>
          </a:p>
        </p:txBody>
      </p:sp>
    </p:spTree>
    <p:extLst>
      <p:ext uri="{BB962C8B-B14F-4D97-AF65-F5344CB8AC3E}">
        <p14:creationId xmlns:p14="http://schemas.microsoft.com/office/powerpoint/2010/main" val="3630802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Aft>
                <a:spcPts val="600"/>
              </a:spcAft>
              <a:buFont typeface="+mj-lt"/>
              <a:buNone/>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5</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6</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7</a:t>
            </a:fld>
            <a:endParaRPr lang="en-US"/>
          </a:p>
        </p:txBody>
      </p:sp>
    </p:spTree>
    <p:extLst>
      <p:ext uri="{BB962C8B-B14F-4D97-AF65-F5344CB8AC3E}">
        <p14:creationId xmlns:p14="http://schemas.microsoft.com/office/powerpoint/2010/main" val="2170810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p:cNvSpPr>
            <a:spLocks noGrp="1"/>
          </p:cNvSpPr>
          <p:nvPr>
            <p:ph type="dt" idx="1"/>
          </p:nvPr>
        </p:nvSpPr>
        <p:spPr/>
        <p:txBody>
          <a:bodyPr/>
          <a:lstStyle/>
          <a:p>
            <a:fld id="{4729861A-D1DB-4BEA-8FAB-44566D765611}" type="datetime1">
              <a:rPr lang="en-US" smtClean="0"/>
              <a:t>2/24/2021</a:t>
            </a:fld>
            <a:endParaRPr lang="en-US"/>
          </a:p>
        </p:txBody>
      </p:sp>
      <p:sp>
        <p:nvSpPr>
          <p:cNvPr id="5" name="スライド番号プレースホルダー 4"/>
          <p:cNvSpPr>
            <a:spLocks noGrp="1"/>
          </p:cNvSpPr>
          <p:nvPr>
            <p:ph type="sldNum" sz="quarter" idx="5"/>
          </p:nvPr>
        </p:nvSpPr>
        <p:spPr/>
        <p:txBody>
          <a:bodyPr/>
          <a:lstStyle/>
          <a:p>
            <a:fld id="{87A2D2A7-FEDB-4FEC-BF57-39E9383DCE56}" type="slidenum">
              <a:rPr lang="en-US" smtClean="0"/>
              <a:t>8</a:t>
            </a:fld>
            <a:endParaRPr lang="en-US"/>
          </a:p>
        </p:txBody>
      </p:sp>
    </p:spTree>
    <p:extLst>
      <p:ext uri="{BB962C8B-B14F-4D97-AF65-F5344CB8AC3E}">
        <p14:creationId xmlns:p14="http://schemas.microsoft.com/office/powerpoint/2010/main" val="349872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Header Placeholder 3"/>
          <p:cNvSpPr>
            <a:spLocks noGrp="1"/>
          </p:cNvSpPr>
          <p:nvPr>
            <p:ph type="hdr" sz="quarter" idx="10"/>
          </p:nvPr>
        </p:nvSpPr>
        <p:spPr/>
        <p:txBody>
          <a:bodyPr/>
          <a:lstStyle/>
          <a:p>
            <a:r>
              <a:rPr lang="en-US"/>
              <a:t>TechReady 23</a:t>
            </a:r>
          </a:p>
        </p:txBody>
      </p:sp>
      <p:sp>
        <p:nvSpPr>
          <p:cNvPr id="5" name="Footer Placeholder 4"/>
          <p:cNvSpPr>
            <a:spLocks noGrp="1"/>
          </p:cNvSpPr>
          <p:nvPr>
            <p:ph type="ftr" sz="quarter" idx="11"/>
          </p:nvPr>
        </p:nvSpPr>
        <p:spPr/>
        <p:txBody>
          <a:bodyPr/>
          <a:lstStyle/>
          <a:p>
            <a:pPr defTabSz="914099" eaLnBrk="0" hangingPunct="0"/>
            <a:r>
              <a:rPr lang="en-US" sz="400" dirty="0">
                <a:gradFill>
                  <a:gsLst>
                    <a:gs pos="0">
                      <a:prstClr val="black"/>
                    </a:gs>
                    <a:gs pos="100000">
                      <a:prstClr val="black"/>
                    </a:gs>
                  </a:gsLst>
                  <a:lin ang="5400000" scaled="0"/>
                </a:gradFill>
                <a:latin typeface="Meiryo UI" panose="020B0604030504040204" pitchFamily="50" charset="-128"/>
                <a:ea typeface="Meiryo UI" panose="020B0604030504040204" pitchFamily="50" charset="-128"/>
                <a:cs typeface="Segoe UI" pitchFamily="34" charset="0"/>
              </a:rPr>
              <a:t>© 2016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8EEC551-8CDA-4EB6-89BB-2A86C9F091C8}" type="datetime8">
              <a:rPr lang="en-US" smtClean="0"/>
              <a:t>2/24/2021 11:05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9</a:t>
            </a:fld>
            <a:endParaRPr lang="en-US"/>
          </a:p>
        </p:txBody>
      </p:sp>
    </p:spTree>
    <p:extLst>
      <p:ext uri="{BB962C8B-B14F-4D97-AF65-F5344CB8AC3E}">
        <p14:creationId xmlns:p14="http://schemas.microsoft.com/office/powerpoint/2010/main" val="21708109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2.jpe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41.jpg"/><Relationship Id="rId1" Type="http://schemas.openxmlformats.org/officeDocument/2006/relationships/slideMaster" Target="../slideMasters/slideMaster6.xml"/><Relationship Id="rId4" Type="http://schemas.openxmlformats.org/officeDocument/2006/relationships/image" Target="../media/image40.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42.png"/><Relationship Id="rId1" Type="http://schemas.openxmlformats.org/officeDocument/2006/relationships/slideMaster" Target="../slideMasters/slideMaster6.xml"/><Relationship Id="rId4" Type="http://schemas.openxmlformats.org/officeDocument/2006/relationships/image" Target="../media/image40.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43.jpeg"/><Relationship Id="rId1" Type="http://schemas.openxmlformats.org/officeDocument/2006/relationships/slideMaster" Target="../slideMasters/slideMaster6.xml"/><Relationship Id="rId4" Type="http://schemas.openxmlformats.org/officeDocument/2006/relationships/image" Target="../media/image40.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44.jpeg"/><Relationship Id="rId1" Type="http://schemas.openxmlformats.org/officeDocument/2006/relationships/slideMaster" Target="../slideMasters/slideMaster6.xml"/><Relationship Id="rId4" Type="http://schemas.openxmlformats.org/officeDocument/2006/relationships/image" Target="../media/image40.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5.jp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6.jpeg"/><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3.emf"/><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7.xml"/><Relationship Id="rId4" Type="http://schemas.openxmlformats.org/officeDocument/2006/relationships/image" Target="../media/image27.jpeg"/></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3.emf"/><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5.emf"/><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8.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8.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Master" Target="../slideMasters/slideMaster8.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3.emf"/><Relationship Id="rId1" Type="http://schemas.openxmlformats.org/officeDocument/2006/relationships/slideMaster" Target="../slideMasters/slideMaster8.xml"/><Relationship Id="rId4" Type="http://schemas.openxmlformats.org/officeDocument/2006/relationships/image" Target="../media/image55.svg"/></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4.xml"/><Relationship Id="rId4" Type="http://schemas.openxmlformats.org/officeDocument/2006/relationships/image" Target="../media/image27.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9 ">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00"/>
            <a:ext cx="12192000" cy="7315200"/>
          </a:xfrm>
          <a:prstGeom prst="rect">
            <a:avLst/>
          </a:prstGeom>
        </p:spPr>
      </p:pic>
      <p:sp>
        <p:nvSpPr>
          <p:cNvPr id="8" name="Rectangle 7"/>
          <p:cNvSpPr/>
          <p:nvPr userDrawn="1"/>
        </p:nvSpPr>
        <p:spPr bwMode="auto">
          <a:xfrm>
            <a:off x="0" y="-14221"/>
            <a:ext cx="12192000" cy="1995421"/>
          </a:xfrm>
          <a:prstGeom prst="rect">
            <a:avLst/>
          </a:prstGeom>
          <a:gradFill flip="none" rotWithShape="1">
            <a:gsLst>
              <a:gs pos="1000">
                <a:schemeClr val="tx2">
                  <a:alpha val="0"/>
                </a:schemeClr>
              </a:gs>
              <a:gs pos="100000">
                <a:schemeClr val="tx2">
                  <a:alpha val="66000"/>
                </a:schemeClr>
              </a:gs>
            </a:gsLst>
            <a:lin ang="16200000" scaled="0"/>
            <a:tileRect/>
          </a:gra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ndParaRPr>
          </a:p>
        </p:txBody>
      </p:sp>
      <p:sp>
        <p:nvSpPr>
          <p:cNvPr id="14" name="Rectangle 13"/>
          <p:cNvSpPr/>
          <p:nvPr userDrawn="1"/>
        </p:nvSpPr>
        <p:spPr bwMode="auto">
          <a:xfrm>
            <a:off x="269239" y="2935288"/>
            <a:ext cx="8120699" cy="3634758"/>
          </a:xfrm>
          <a:prstGeom prst="rect">
            <a:avLst/>
          </a:prstGeom>
          <a:solidFill>
            <a:srgbClr val="0078D7">
              <a:alpha val="9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68" tIns="143415" rIns="179268" bIns="143415" numCol="1" spcCol="0" rtlCol="0" fromWordArt="0" anchor="t" anchorCtr="0" forceAA="0" compatLnSpc="1">
            <a:prstTxWarp prst="textNoShape">
              <a:avLst/>
            </a:prstTxWarp>
            <a:noAutofit/>
          </a:bodyPr>
          <a:lstStyle/>
          <a:p>
            <a:pPr algn="ctr" defTabSz="914016"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15" name="Title 1"/>
          <p:cNvSpPr>
            <a:spLocks noGrp="1"/>
          </p:cNvSpPr>
          <p:nvPr>
            <p:ph type="ctrTitle"/>
          </p:nvPr>
        </p:nvSpPr>
        <p:spPr>
          <a:xfrm>
            <a:off x="375953" y="3422398"/>
            <a:ext cx="6171371" cy="2488894"/>
          </a:xfrm>
        </p:spPr>
        <p:txBody>
          <a:bodyPr/>
          <a:lstStyle>
            <a:lvl1pPr>
              <a:defRPr sz="5900" baseline="0">
                <a:solidFill>
                  <a:schemeClr val="bg1"/>
                </a:solidFill>
                <a:latin typeface="Yu Gothic UI" panose="020B0500000000000000" pitchFamily="50" charset="-128"/>
                <a:ea typeface="Yu Gothic UI" panose="020B0500000000000000" pitchFamily="50" charset="-128"/>
              </a:defRPr>
            </a:lvl1pPr>
          </a:lstStyle>
          <a:p>
            <a:r>
              <a:rPr lang="en-US" dirty="0"/>
              <a:t>Click to edit Master title style</a:t>
            </a:r>
          </a:p>
        </p:txBody>
      </p:sp>
      <p:sp>
        <p:nvSpPr>
          <p:cNvPr id="16" name="Subtitle 2"/>
          <p:cNvSpPr>
            <a:spLocks noGrp="1"/>
          </p:cNvSpPr>
          <p:nvPr>
            <p:ph type="subTitle" idx="1"/>
          </p:nvPr>
        </p:nvSpPr>
        <p:spPr>
          <a:xfrm>
            <a:off x="375955" y="5754632"/>
            <a:ext cx="5720046" cy="430887"/>
          </a:xfrm>
        </p:spPr>
        <p:txBody>
          <a:bodyPr anchor="ctr"/>
          <a:lstStyle>
            <a:lvl1pPr marL="0" indent="0" algn="l">
              <a:lnSpc>
                <a:spcPct val="100000"/>
              </a:lnSpc>
              <a:spcBef>
                <a:spcPts val="0"/>
              </a:spcBef>
              <a:buNone/>
              <a:defRPr sz="1600">
                <a:solidFill>
                  <a:schemeClr val="bg1"/>
                </a:solidFill>
                <a:latin typeface="Yu Gothic UI" panose="020B0500000000000000" pitchFamily="50" charset="-128"/>
                <a:ea typeface="Yu Gothic UI" panose="020B0500000000000000" pitchFamily="50" charset="-128"/>
              </a:defRPr>
            </a:lvl1pPr>
            <a:lvl2pPr marL="448151" indent="0" algn="ctr">
              <a:buNone/>
              <a:defRPr>
                <a:solidFill>
                  <a:schemeClr val="tx1">
                    <a:tint val="75000"/>
                  </a:schemeClr>
                </a:solidFill>
              </a:defRPr>
            </a:lvl2pPr>
            <a:lvl3pPr marL="896302" indent="0" algn="ctr">
              <a:buNone/>
              <a:defRPr>
                <a:solidFill>
                  <a:schemeClr val="tx1">
                    <a:tint val="75000"/>
                  </a:schemeClr>
                </a:solidFill>
              </a:defRPr>
            </a:lvl3pPr>
            <a:lvl4pPr marL="1344453" indent="0" algn="ctr">
              <a:buNone/>
              <a:defRPr>
                <a:solidFill>
                  <a:schemeClr val="tx1">
                    <a:tint val="75000"/>
                  </a:schemeClr>
                </a:solidFill>
              </a:defRPr>
            </a:lvl4pPr>
            <a:lvl5pPr marL="1792604" indent="0" algn="ctr">
              <a:buNone/>
              <a:defRPr>
                <a:solidFill>
                  <a:schemeClr val="tx1">
                    <a:tint val="75000"/>
                  </a:schemeClr>
                </a:solidFill>
              </a:defRPr>
            </a:lvl5pPr>
            <a:lvl6pPr marL="2240755" indent="0" algn="ctr">
              <a:buNone/>
              <a:defRPr>
                <a:solidFill>
                  <a:schemeClr val="tx1">
                    <a:tint val="75000"/>
                  </a:schemeClr>
                </a:solidFill>
              </a:defRPr>
            </a:lvl6pPr>
            <a:lvl7pPr marL="2688906" indent="0" algn="ctr">
              <a:buNone/>
              <a:defRPr>
                <a:solidFill>
                  <a:schemeClr val="tx1">
                    <a:tint val="75000"/>
                  </a:schemeClr>
                </a:solidFill>
              </a:defRPr>
            </a:lvl7pPr>
            <a:lvl8pPr marL="3137057" indent="0" algn="ctr">
              <a:buNone/>
              <a:defRPr>
                <a:solidFill>
                  <a:schemeClr val="tx1">
                    <a:tint val="75000"/>
                  </a:schemeClr>
                </a:solidFill>
              </a:defRPr>
            </a:lvl8pPr>
            <a:lvl9pPr marL="3585208" indent="0" algn="ctr">
              <a:buNone/>
              <a:defRPr>
                <a:solidFill>
                  <a:schemeClr val="tx1">
                    <a:tint val="75000"/>
                  </a:schemeClr>
                </a:solidFill>
              </a:defRPr>
            </a:lvl9pPr>
          </a:lstStyle>
          <a:p>
            <a:r>
              <a:rPr lang="en-US" dirty="0"/>
              <a:t>Click to edit Master subtitle style</a:t>
            </a:r>
          </a:p>
        </p:txBody>
      </p:sp>
      <p:pic>
        <p:nvPicPr>
          <p:cNvPr id="17" name="Picture 7"/>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515135" y="524546"/>
            <a:ext cx="1229472" cy="269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2394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6" y="620429"/>
            <a:ext cx="11306469" cy="403137"/>
          </a:xfrm>
        </p:spPr>
        <p:txBody>
          <a:bodyPr wrap="square" lIns="0" tIns="0" rIns="0" bIns="0">
            <a:spAutoFit/>
          </a:bodyPr>
          <a:lstStyle>
            <a:lvl1pPr>
              <a:lnSpc>
                <a:spcPts val="3136"/>
              </a:lnSpc>
              <a:defRPr sz="2800" strike="noStrike" spc="-127" baseline="0">
                <a:solidFill>
                  <a:srgbClr val="2F2F2F"/>
                </a:solidFill>
              </a:defRPr>
            </a:lvl1pPr>
          </a:lstStyle>
          <a:p>
            <a:r>
              <a:rPr lang="en-US" dirty="0"/>
              <a:t>Title</a:t>
            </a:r>
          </a:p>
        </p:txBody>
      </p:sp>
    </p:spTree>
    <p:extLst>
      <p:ext uri="{BB962C8B-B14F-4D97-AF65-F5344CB8AC3E}">
        <p14:creationId xmlns:p14="http://schemas.microsoft.com/office/powerpoint/2010/main" val="3409865053"/>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586390" y="1434369"/>
            <a:ext cx="11018520" cy="1276119"/>
          </a:xfrm>
        </p:spPr>
        <p:txBody>
          <a:bodyPr wrap="square">
            <a:spAutoFit/>
          </a:bodyPr>
          <a:lstStyle>
            <a:lvl1pPr marL="0" indent="0">
              <a:buNone/>
              <a:defRPr/>
            </a:lvl1pPr>
            <a:lvl2pPr marL="228556" indent="0">
              <a:buNone/>
              <a:defRPr/>
            </a:lvl2pPr>
            <a:lvl3pPr marL="457112" indent="0">
              <a:buNone/>
              <a:defRPr/>
            </a:lvl3pPr>
            <a:lvl4pPr marL="685668" indent="0">
              <a:buNone/>
              <a:defRPr/>
            </a:lvl4pPr>
            <a:lvl5pPr marL="914225"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667983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Title_sub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gradFill>
                  <a:gsLst>
                    <a:gs pos="0">
                      <a:schemeClr val="tx1"/>
                    </a:gs>
                    <a:gs pos="100000">
                      <a:schemeClr val="tx1"/>
                    </a:gs>
                  </a:gsLst>
                  <a:lin ang="5400000" scaled="0"/>
                </a:gradFill>
              </a:defRPr>
            </a:lvl1pPr>
          </a:lstStyle>
          <a:p>
            <a:r>
              <a:rPr lang="en-US" dirty="0"/>
              <a:t>Title</a:t>
            </a:r>
          </a:p>
        </p:txBody>
      </p:sp>
      <p:sp>
        <p:nvSpPr>
          <p:cNvPr id="4" name="Text Placeholder 3">
            <a:extLst>
              <a:ext uri="{FF2B5EF4-FFF2-40B4-BE49-F238E27FC236}">
                <a16:creationId xmlns:a16="http://schemas.microsoft.com/office/drawing/2014/main" id="{57BEFECC-0B6B-45D3-81EE-9C365B656BA6}"/>
              </a:ext>
            </a:extLst>
          </p:cNvPr>
          <p:cNvSpPr>
            <a:spLocks noGrp="1"/>
          </p:cNvSpPr>
          <p:nvPr>
            <p:ph type="body" sz="quarter" idx="10" hasCustomPrompt="1"/>
          </p:nvPr>
        </p:nvSpPr>
        <p:spPr>
          <a:xfrm>
            <a:off x="426424" y="1106226"/>
            <a:ext cx="11336039" cy="271592"/>
          </a:xfrm>
        </p:spPr>
        <p:txBody>
          <a:bodyPr>
            <a:spAutoFit/>
          </a:bodyPr>
          <a:lstStyle>
            <a:lvl1pPr>
              <a:defRPr lang="en-US" sz="1961" dirty="0">
                <a:gradFill>
                  <a:gsLst>
                    <a:gs pos="1250">
                      <a:schemeClr val="accent1"/>
                    </a:gs>
                    <a:gs pos="100000">
                      <a:schemeClr val="accent1"/>
                    </a:gs>
                  </a:gsLst>
                  <a:lin ang="5400000" scaled="0"/>
                </a:gradFill>
                <a:latin typeface="Segoe UI Semibold" panose="020B0702040204020203" pitchFamily="34" charset="0"/>
                <a:cs typeface="Segoe UI Semibold" panose="020B0702040204020203" pitchFamily="34" charset="0"/>
              </a:defRPr>
            </a:lvl1pPr>
          </a:lstStyle>
          <a:p>
            <a:pPr lvl="0"/>
            <a:r>
              <a:rPr lang="en-US"/>
              <a:t>Subtitle</a:t>
            </a:r>
          </a:p>
        </p:txBody>
      </p:sp>
    </p:spTree>
    <p:extLst>
      <p:ext uri="{BB962C8B-B14F-4D97-AF65-F5344CB8AC3E}">
        <p14:creationId xmlns:p14="http://schemas.microsoft.com/office/powerpoint/2010/main" val="3462684773"/>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dirty="0"/>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556" lvl="0" indent="-228556"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198447098"/>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diagram layou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AD83EE-3AD0-744E-964A-709506964C2A}"/>
              </a:ext>
            </a:extLst>
          </p:cNvPr>
          <p:cNvSpPr/>
          <p:nvPr userDrawn="1"/>
        </p:nvSpPr>
        <p:spPr bwMode="auto">
          <a:xfrm>
            <a:off x="5404532" y="0"/>
            <a:ext cx="6787467" cy="6858000"/>
          </a:xfrm>
          <a:prstGeom prst="rect">
            <a:avLst/>
          </a:prstGeom>
          <a:solidFill>
            <a:schemeClr val="bg1">
              <a:lumMod val="95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latin typeface="Meiryo UI" panose="020B0604030504040204" pitchFamily="50" charset="-128"/>
            </a:endParaRPr>
          </a:p>
        </p:txBody>
      </p:sp>
      <p:sp>
        <p:nvSpPr>
          <p:cNvPr id="5" name="Title Placeholder 1">
            <a:extLst>
              <a:ext uri="{FF2B5EF4-FFF2-40B4-BE49-F238E27FC236}">
                <a16:creationId xmlns:a16="http://schemas.microsoft.com/office/drawing/2014/main" id="{87B2D435-6763-4273-8B58-EEB87561755F}"/>
              </a:ext>
            </a:extLst>
          </p:cNvPr>
          <p:cNvSpPr>
            <a:spLocks noGrp="1"/>
          </p:cNvSpPr>
          <p:nvPr>
            <p:ph type="title" hasCustomPrompt="1"/>
          </p:nvPr>
        </p:nvSpPr>
        <p:spPr>
          <a:xfrm>
            <a:off x="426425" y="440495"/>
            <a:ext cx="5555966" cy="758022"/>
          </a:xfrm>
          <a:prstGeom prst="rect">
            <a:avLst/>
          </a:prstGeom>
        </p:spPr>
        <p:txBody>
          <a:bodyPr vert="horz" wrap="square" lIns="0" tIns="164592" rIns="0" bIns="0" rtlCol="0" anchor="t">
            <a:noAutofit/>
          </a:bodyPr>
          <a:lstStyle>
            <a:lvl1pPr>
              <a:defRPr/>
            </a:lvl1pPr>
          </a:lstStyle>
          <a:p>
            <a:r>
              <a:rPr lang="en-US" dirty="0"/>
              <a:t>Diagram layout 1</a:t>
            </a:r>
          </a:p>
        </p:txBody>
      </p:sp>
      <p:sp>
        <p:nvSpPr>
          <p:cNvPr id="6" name="Text Placeholder 3">
            <a:extLst>
              <a:ext uri="{FF2B5EF4-FFF2-40B4-BE49-F238E27FC236}">
                <a16:creationId xmlns:a16="http://schemas.microsoft.com/office/drawing/2014/main" id="{71CE2F71-BF91-4E7B-BDE5-A747EFEFF88C}"/>
              </a:ext>
            </a:extLst>
          </p:cNvPr>
          <p:cNvSpPr>
            <a:spLocks noGrp="1"/>
          </p:cNvSpPr>
          <p:nvPr>
            <p:ph type="body" sz="quarter" idx="11" hasCustomPrompt="1"/>
          </p:nvPr>
        </p:nvSpPr>
        <p:spPr>
          <a:xfrm>
            <a:off x="426425" y="2145842"/>
            <a:ext cx="4172625" cy="2466854"/>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8" name="Text Placeholder 3">
            <a:extLst>
              <a:ext uri="{FF2B5EF4-FFF2-40B4-BE49-F238E27FC236}">
                <a16:creationId xmlns:a16="http://schemas.microsoft.com/office/drawing/2014/main" id="{374AC633-A9F6-2340-865B-C3D521D22642}"/>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3148518586"/>
      </p:ext>
    </p:extLst>
  </p:cSld>
  <p:clrMapOvr>
    <a:masterClrMapping/>
  </p:clrMapOvr>
  <p:transition>
    <p:fade/>
  </p:transition>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diagram layout 3 with subhea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C83F582-ADC5-7A44-81D3-1382788063E2}"/>
              </a:ext>
            </a:extLst>
          </p:cNvPr>
          <p:cNvSpPr/>
          <p:nvPr userDrawn="1"/>
        </p:nvSpPr>
        <p:spPr bwMode="auto">
          <a:xfrm>
            <a:off x="0" y="1884058"/>
            <a:ext cx="12191999" cy="4973941"/>
          </a:xfrm>
          <a:prstGeom prst="rect">
            <a:avLst/>
          </a:prstGeom>
          <a:solidFill>
            <a:schemeClr val="bg1">
              <a:lumMod val="95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latin typeface="Meiryo UI" panose="020B0604030504040204" pitchFamily="50" charset="-128"/>
            </a:endParaRPr>
          </a:p>
        </p:txBody>
      </p:sp>
      <p:sp>
        <p:nvSpPr>
          <p:cNvPr id="14" name="Title Placeholder 1">
            <a:extLst>
              <a:ext uri="{FF2B5EF4-FFF2-40B4-BE49-F238E27FC236}">
                <a16:creationId xmlns:a16="http://schemas.microsoft.com/office/drawing/2014/main" id="{AE6F3ED0-7F59-40C0-BDE3-5E04439997A5}"/>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dirty="0"/>
              <a:t>Diagram layout 3</a:t>
            </a:r>
          </a:p>
        </p:txBody>
      </p:sp>
      <p:sp>
        <p:nvSpPr>
          <p:cNvPr id="5" name="Text Placeholder 3">
            <a:extLst>
              <a:ext uri="{FF2B5EF4-FFF2-40B4-BE49-F238E27FC236}">
                <a16:creationId xmlns:a16="http://schemas.microsoft.com/office/drawing/2014/main" id="{BF94EA65-2CBF-4A04-9D22-169D8572F347}"/>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1516134343"/>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4" name="Text Placeholder 3"/>
          <p:cNvSpPr>
            <a:spLocks noGrp="1"/>
          </p:cNvSpPr>
          <p:nvPr>
            <p:ph type="body" sz="quarter" idx="10"/>
          </p:nvPr>
        </p:nvSpPr>
        <p:spPr>
          <a:xfrm>
            <a:off x="584200" y="1437481"/>
            <a:ext cx="5212080" cy="1649682"/>
          </a:xfrm>
        </p:spPr>
        <p:txBody>
          <a:bodyPr wrap="square">
            <a:spAutoFit/>
          </a:bodyPr>
          <a:lstStyle>
            <a:lvl1pPr marL="231775" indent="-231775">
              <a:spcBef>
                <a:spcPts val="1224"/>
              </a:spcBef>
              <a:buClr>
                <a:schemeClr val="tx1"/>
              </a:buClr>
              <a:buFont typeface="Wingdings" panose="05000000000000000000" pitchFamily="2" charset="2"/>
              <a:buChar char=""/>
              <a:defRPr sz="2800" b="0">
                <a:solidFill>
                  <a:schemeClr val="tx1"/>
                </a:solidFill>
                <a:latin typeface="Segoe UI Semilight" panose="020B0402040204020203" pitchFamily="34" charset="0"/>
                <a:cs typeface="Segoe UI Semilight" panose="020B0402040204020203" pitchFamily="34" charset="0"/>
              </a:defRPr>
            </a:lvl1pPr>
            <a:lvl2pPr marL="427038" indent="-171450">
              <a:buFont typeface="Wingdings" panose="05000000000000000000" pitchFamily="2" charset="2"/>
              <a:buChar char=""/>
              <a:defRPr sz="2000" b="0">
                <a:solidFill>
                  <a:schemeClr val="tx1"/>
                </a:solidFill>
              </a:defRPr>
            </a:lvl2pPr>
            <a:lvl3pPr marL="639763" indent="-188913">
              <a:buFont typeface="Wingdings" panose="05000000000000000000" pitchFamily="2" charset="2"/>
              <a:buChar char=""/>
              <a:tabLst/>
              <a:defRPr sz="1600" b="0">
                <a:solidFill>
                  <a:schemeClr val="tx1"/>
                </a:solidFill>
              </a:defRPr>
            </a:lvl3pPr>
            <a:lvl4pPr marL="828675" indent="-176213">
              <a:buFont typeface="Wingdings" panose="05000000000000000000" pitchFamily="2" charset="2"/>
              <a:buChar char=""/>
              <a:defRPr sz="1400" b="0">
                <a:solidFill>
                  <a:schemeClr val="tx1"/>
                </a:solidFill>
              </a:defRPr>
            </a:lvl4pPr>
            <a:lvl5pPr marL="1023938" indent="-169863">
              <a:buFont typeface="Wingdings" panose="05000000000000000000" pitchFamily="2" charset="2"/>
              <a:buChar char=""/>
              <a:tabLst/>
              <a:defRPr sz="1400" b="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5278796-7B84-4D67-88CD-BF78BB06D214}"/>
              </a:ext>
            </a:extLst>
          </p:cNvPr>
          <p:cNvSpPr>
            <a:spLocks noGrp="1"/>
          </p:cNvSpPr>
          <p:nvPr>
            <p:ph type="body" sz="quarter" idx="11"/>
          </p:nvPr>
        </p:nvSpPr>
        <p:spPr>
          <a:xfrm>
            <a:off x="6389914" y="1437481"/>
            <a:ext cx="5212080" cy="1649682"/>
          </a:xfrm>
        </p:spPr>
        <p:txBody>
          <a:bodyPr wrap="square">
            <a:spAutoFit/>
          </a:bodyPr>
          <a:lstStyle>
            <a:lvl1pPr marL="231775" indent="-231775">
              <a:spcBef>
                <a:spcPts val="1224"/>
              </a:spcBef>
              <a:buClr>
                <a:schemeClr val="tx1"/>
              </a:buClr>
              <a:buFont typeface="Wingdings" panose="05000000000000000000" pitchFamily="2" charset="2"/>
              <a:buChar char=""/>
              <a:defRPr sz="2800" b="0">
                <a:solidFill>
                  <a:schemeClr val="tx1"/>
                </a:solidFill>
                <a:latin typeface="Segoe UI Semilight" panose="020B0402040204020203" pitchFamily="34" charset="0"/>
                <a:cs typeface="Segoe UI Semilight" panose="020B0402040204020203" pitchFamily="34" charset="0"/>
              </a:defRPr>
            </a:lvl1pPr>
            <a:lvl2pPr marL="427038" indent="-171450">
              <a:buFont typeface="Wingdings" panose="05000000000000000000" pitchFamily="2" charset="2"/>
              <a:buChar char=""/>
              <a:defRPr sz="2000" b="0">
                <a:solidFill>
                  <a:schemeClr val="tx1"/>
                </a:solidFill>
              </a:defRPr>
            </a:lvl2pPr>
            <a:lvl3pPr marL="639763" indent="-188913">
              <a:buFont typeface="Wingdings" panose="05000000000000000000" pitchFamily="2" charset="2"/>
              <a:buChar char=""/>
              <a:tabLst/>
              <a:defRPr sz="1600" b="0">
                <a:solidFill>
                  <a:schemeClr val="tx1"/>
                </a:solidFill>
              </a:defRPr>
            </a:lvl3pPr>
            <a:lvl4pPr marL="828675" indent="-176213">
              <a:buFont typeface="Wingdings" panose="05000000000000000000" pitchFamily="2" charset="2"/>
              <a:buChar char=""/>
              <a:defRPr sz="1400" b="0">
                <a:solidFill>
                  <a:schemeClr val="tx1"/>
                </a:solidFill>
              </a:defRPr>
            </a:lvl4pPr>
            <a:lvl5pPr marL="1023938" indent="-169863">
              <a:buFont typeface="Wingdings" panose="05000000000000000000" pitchFamily="2" charset="2"/>
              <a:buChar char=""/>
              <a:tabLst/>
              <a:defRPr sz="1400" b="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579384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lvl1pPr>
          </a:lstStyle>
          <a:p>
            <a:r>
              <a:rPr lang="en-US" dirty="0"/>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5867169"/>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B447-4E02-404F-ABC8-A62257BF82AD}"/>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2">
            <a:extLst>
              <a:ext uri="{FF2B5EF4-FFF2-40B4-BE49-F238E27FC236}">
                <a16:creationId xmlns:a16="http://schemas.microsoft.com/office/drawing/2014/main" id="{0F280683-233F-46F2-80EE-538EE579FA49}"/>
              </a:ext>
            </a:extLst>
          </p:cNvPr>
          <p:cNvSpPr>
            <a:spLocks noGrp="1"/>
          </p:cNvSpPr>
          <p:nvPr>
            <p:ph type="body" idx="13"/>
          </p:nvPr>
        </p:nvSpPr>
        <p:spPr>
          <a:xfrm>
            <a:off x="696385" y="1237903"/>
            <a:ext cx="10794575" cy="307777"/>
          </a:xfrm>
        </p:spPr>
        <p:txBody>
          <a:bodyPr wrap="square" anchor="t">
            <a:spAutoFit/>
          </a:bodyPr>
          <a:lstStyle>
            <a:lvl1pPr marL="0" indent="0">
              <a:lnSpc>
                <a:spcPct val="100000"/>
              </a:lnSpc>
              <a:spcBef>
                <a:spcPts val="0"/>
              </a:spcBef>
              <a:buNone/>
              <a:defRPr sz="2000" b="1" cap="all" spc="50" baseline="0">
                <a:solidFill>
                  <a:srgbClr val="7D7D7D"/>
                </a:solidFill>
                <a:latin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5" name="Footer Placeholder 5">
            <a:extLst>
              <a:ext uri="{FF2B5EF4-FFF2-40B4-BE49-F238E27FC236}">
                <a16:creationId xmlns:a16="http://schemas.microsoft.com/office/drawing/2014/main" id="{C67D59D8-C174-48FB-8052-EA97A71B3CFA}"/>
              </a:ext>
            </a:extLst>
          </p:cNvPr>
          <p:cNvSpPr>
            <a:spLocks noGrp="1"/>
          </p:cNvSpPr>
          <p:nvPr>
            <p:ph type="ftr" sz="quarter" idx="3"/>
          </p:nvPr>
        </p:nvSpPr>
        <p:spPr>
          <a:xfrm>
            <a:off x="1783903" y="6613475"/>
            <a:ext cx="4312094" cy="123111"/>
          </a:xfrm>
          <a:prstGeom prst="rect">
            <a:avLst/>
          </a:prstGeom>
        </p:spPr>
        <p:txBody>
          <a:bodyPr vert="horz" lIns="0" tIns="0" rIns="0" bIns="0" rtlCol="0" anchor="ctr">
            <a:noAutofit/>
          </a:bodyPr>
          <a:lstStyle>
            <a:lvl1pPr algn="l">
              <a:defRPr sz="800" kern="100" cap="all" spc="50" baseline="0">
                <a:solidFill>
                  <a:schemeClr val="tx1"/>
                </a:solidFill>
                <a:latin typeface="Meiryo UI" panose="020B0604030504040204" pitchFamily="50" charset="-128"/>
              </a:defRPr>
            </a:lvl1pPr>
          </a:lstStyle>
          <a:p>
            <a:endParaRPr lang="en-US" dirty="0"/>
          </a:p>
        </p:txBody>
      </p:sp>
      <p:sp>
        <p:nvSpPr>
          <p:cNvPr id="6" name="TextBox 5">
            <a:extLst>
              <a:ext uri="{FF2B5EF4-FFF2-40B4-BE49-F238E27FC236}">
                <a16:creationId xmlns:a16="http://schemas.microsoft.com/office/drawing/2014/main" id="{02C5D6B8-0CDB-43DA-81BD-1CD910BDF598}"/>
              </a:ext>
            </a:extLst>
          </p:cNvPr>
          <p:cNvSpPr txBox="1"/>
          <p:nvPr userDrawn="1"/>
        </p:nvSpPr>
        <p:spPr>
          <a:xfrm>
            <a:off x="10810497" y="6672956"/>
            <a:ext cx="695703" cy="104644"/>
          </a:xfrm>
          <a:prstGeom prst="rect">
            <a:avLst/>
          </a:prstGeom>
          <a:noFill/>
        </p:spPr>
        <p:txBody>
          <a:bodyPr wrap="none" lIns="0" tIns="0" rIns="0" bIns="0" rtlCol="0">
            <a:spAutoFit/>
          </a:bodyPr>
          <a:lstStyle/>
          <a:p>
            <a:pPr marL="0" lvl="4">
              <a:lnSpc>
                <a:spcPct val="85000"/>
              </a:lnSpc>
              <a:spcBef>
                <a:spcPts val="200"/>
              </a:spcBef>
              <a:spcAft>
                <a:spcPts val="400"/>
              </a:spcAft>
              <a:buClr>
                <a:schemeClr val="accent5"/>
              </a:buClr>
            </a:pPr>
            <a:r>
              <a:rPr lang="en-US" sz="800" kern="100" cap="all" spc="50">
                <a:solidFill>
                  <a:schemeClr val="tx1"/>
                </a:solidFill>
                <a:latin typeface="Arial Narrow" panose="020B0606020202030204" pitchFamily="34" charset="0"/>
                <a:cs typeface="Arial" panose="020B0604020202020204" pitchFamily="34" charset="0"/>
              </a:rPr>
              <a:t>CONFIDENTIAL</a:t>
            </a:r>
          </a:p>
        </p:txBody>
      </p:sp>
    </p:spTree>
    <p:extLst>
      <p:ext uri="{BB962C8B-B14F-4D97-AF65-F5344CB8AC3E}">
        <p14:creationId xmlns:p14="http://schemas.microsoft.com/office/powerpoint/2010/main" val="26584681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Tree>
    <p:extLst>
      <p:ext uri="{BB962C8B-B14F-4D97-AF65-F5344CB8AC3E}">
        <p14:creationId xmlns:p14="http://schemas.microsoft.com/office/powerpoint/2010/main" val="313825550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lvl1pPr>
              <a:defRPr/>
            </a:lvl1pPr>
          </a:lstStyle>
          <a:p>
            <a:r>
              <a:rPr lang="en-US" dirty="0"/>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108589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alkin">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3" cstate="screen">
            <a:extLst>
              <a:ext uri="{28A0092B-C50C-407E-A947-70E740481C1C}">
                <a14:useLocalDpi xmlns:a14="http://schemas.microsoft.com/office/drawing/2010/main"/>
              </a:ext>
            </a:extLst>
          </a:blip>
          <a:srcRect b="1380"/>
          <a:stretch/>
        </p:blipFill>
        <p:spPr bwMode="invGray">
          <a:xfrm>
            <a:off x="448213" y="470067"/>
            <a:ext cx="1421436" cy="300619"/>
          </a:xfrm>
          <a:prstGeom prst="rect">
            <a:avLst/>
          </a:prstGeom>
        </p:spPr>
      </p:pic>
    </p:spTree>
    <p:extLst>
      <p:ext uri="{BB962C8B-B14F-4D97-AF65-F5344CB8AC3E}">
        <p14:creationId xmlns:p14="http://schemas.microsoft.com/office/powerpoint/2010/main" val="3230523280"/>
      </p:ext>
    </p:extLst>
  </p:cSld>
  <p:clrMapOvr>
    <a:masterClrMapping/>
  </p:clrMapOvr>
  <p:extLst>
    <p:ext uri="{DCECCB84-F9BA-43D5-87BE-67443E8EF086}">
      <p15:sldGuideLst xmlns:p15="http://schemas.microsoft.com/office/powerpoint/2012/main">
        <p15:guide id="1" pos="288">
          <p15:clr>
            <a:srgbClr val="C35EA4"/>
          </p15:clr>
        </p15:guide>
        <p15:guide id="2" pos="7546">
          <p15:clr>
            <a:srgbClr val="C35EA4"/>
          </p15:clr>
        </p15:guide>
        <p15:guide id="3" orient="horz" pos="302">
          <p15:clr>
            <a:srgbClr val="C35EA4"/>
          </p15:clr>
        </p15:guide>
        <p15:guide id="4" orient="horz" pos="4104">
          <p15:clr>
            <a:srgbClr val="C35EA4"/>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7" name="Picture 6" descr="Microsoft Ignite cube graphic">
            <a:extLst>
              <a:ext uri="{FF2B5EF4-FFF2-40B4-BE49-F238E27FC236}">
                <a16:creationId xmlns:a16="http://schemas.microsoft.com/office/drawing/2014/main" id="{AEB1E43F-243E-134D-9418-B32A73E0E48E}"/>
              </a:ext>
              <a:ext uri="{C183D7F6-B498-43B3-948B-1728B52AA6E4}">
                <adec:decorative xmlns:adec="http://schemas.microsoft.com/office/drawing/2017/decorative" val="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138046" y="0"/>
            <a:ext cx="8053953" cy="6858000"/>
          </a:xfrm>
          <a:prstGeom prst="rect">
            <a:avLst/>
          </a:prstGeom>
        </p:spPr>
      </p:pic>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Freeform 5" descr="Microsoft Ignite logo">
            <a:extLst>
              <a:ext uri="{FF2B5EF4-FFF2-40B4-BE49-F238E27FC236}">
                <a16:creationId xmlns:a16="http://schemas.microsoft.com/office/drawing/2014/main" id="{6DBD6B5B-68FC-44F2-A470-9C584137632D}"/>
              </a:ext>
            </a:extLst>
          </p:cNvPr>
          <p:cNvSpPr>
            <a:spLocks noEditPoints="1"/>
          </p:cNvSpPr>
          <p:nvPr userDrawn="1"/>
        </p:nvSpPr>
        <p:spPr bwMode="black">
          <a:xfrm>
            <a:off x="593725" y="2865438"/>
            <a:ext cx="3040063" cy="1547813"/>
          </a:xfrm>
          <a:custGeom>
            <a:avLst/>
            <a:gdLst>
              <a:gd name="T0" fmla="*/ 882 w 1710"/>
              <a:gd name="T1" fmla="*/ 598 h 862"/>
              <a:gd name="T2" fmla="*/ 1008 w 1710"/>
              <a:gd name="T3" fmla="*/ 652 h 862"/>
              <a:gd name="T4" fmla="*/ 991 w 1710"/>
              <a:gd name="T5" fmla="*/ 711 h 862"/>
              <a:gd name="T6" fmla="*/ 845 w 1710"/>
              <a:gd name="T7" fmla="*/ 579 h 862"/>
              <a:gd name="T8" fmla="*/ 697 w 1710"/>
              <a:gd name="T9" fmla="*/ 504 h 862"/>
              <a:gd name="T10" fmla="*/ 697 w 1710"/>
              <a:gd name="T11" fmla="*/ 709 h 862"/>
              <a:gd name="T12" fmla="*/ 752 w 1710"/>
              <a:gd name="T13" fmla="*/ 722 h 862"/>
              <a:gd name="T14" fmla="*/ 745 w 1710"/>
              <a:gd name="T15" fmla="*/ 553 h 862"/>
              <a:gd name="T16" fmla="*/ 574 w 1710"/>
              <a:gd name="T17" fmla="*/ 482 h 862"/>
              <a:gd name="T18" fmla="*/ 623 w 1710"/>
              <a:gd name="T19" fmla="*/ 462 h 862"/>
              <a:gd name="T20" fmla="*/ 626 w 1710"/>
              <a:gd name="T21" fmla="*/ 553 h 862"/>
              <a:gd name="T22" fmla="*/ 394 w 1710"/>
              <a:gd name="T23" fmla="*/ 588 h 862"/>
              <a:gd name="T24" fmla="*/ 393 w 1710"/>
              <a:gd name="T25" fmla="*/ 763 h 862"/>
              <a:gd name="T26" fmla="*/ 485 w 1710"/>
              <a:gd name="T27" fmla="*/ 763 h 862"/>
              <a:gd name="T28" fmla="*/ 249 w 1710"/>
              <a:gd name="T29" fmla="*/ 639 h 862"/>
              <a:gd name="T30" fmla="*/ 140 w 1710"/>
              <a:gd name="T31" fmla="*/ 662 h 862"/>
              <a:gd name="T32" fmla="*/ 249 w 1710"/>
              <a:gd name="T33" fmla="*/ 639 h 862"/>
              <a:gd name="T34" fmla="*/ 179 w 1710"/>
              <a:gd name="T35" fmla="*/ 862 h 862"/>
              <a:gd name="T36" fmla="*/ 248 w 1710"/>
              <a:gd name="T37" fmla="*/ 727 h 862"/>
              <a:gd name="T38" fmla="*/ 116 w 1710"/>
              <a:gd name="T39" fmla="*/ 579 h 862"/>
              <a:gd name="T40" fmla="*/ 0 w 1710"/>
              <a:gd name="T41" fmla="*/ 763 h 862"/>
              <a:gd name="T42" fmla="*/ 0 w 1710"/>
              <a:gd name="T43" fmla="*/ 763 h 862"/>
              <a:gd name="T44" fmla="*/ 1660 w 1710"/>
              <a:gd name="T45" fmla="*/ 43 h 862"/>
              <a:gd name="T46" fmla="*/ 1530 w 1710"/>
              <a:gd name="T47" fmla="*/ 105 h 862"/>
              <a:gd name="T48" fmla="*/ 1559 w 1710"/>
              <a:gd name="T49" fmla="*/ 0 h 862"/>
              <a:gd name="T50" fmla="*/ 1447 w 1710"/>
              <a:gd name="T51" fmla="*/ 142 h 862"/>
              <a:gd name="T52" fmla="*/ 1577 w 1710"/>
              <a:gd name="T53" fmla="*/ 142 h 862"/>
              <a:gd name="T54" fmla="*/ 1710 w 1710"/>
              <a:gd name="T55" fmla="*/ 312 h 862"/>
              <a:gd name="T56" fmla="*/ 1660 w 1710"/>
              <a:gd name="T57" fmla="*/ 142 h 862"/>
              <a:gd name="T58" fmla="*/ 1325 w 1710"/>
              <a:gd name="T59" fmla="*/ 138 h 862"/>
              <a:gd name="T60" fmla="*/ 1368 w 1710"/>
              <a:gd name="T61" fmla="*/ 263 h 862"/>
              <a:gd name="T62" fmla="*/ 1402 w 1710"/>
              <a:gd name="T63" fmla="*/ 289 h 862"/>
              <a:gd name="T64" fmla="*/ 1327 w 1710"/>
              <a:gd name="T65" fmla="*/ 100 h 862"/>
              <a:gd name="T66" fmla="*/ 1129 w 1710"/>
              <a:gd name="T67" fmla="*/ 193 h 862"/>
              <a:gd name="T68" fmla="*/ 1089 w 1710"/>
              <a:gd name="T69" fmla="*/ 150 h 862"/>
              <a:gd name="T70" fmla="*/ 1177 w 1710"/>
              <a:gd name="T71" fmla="*/ 109 h 862"/>
              <a:gd name="T72" fmla="*/ 1039 w 1710"/>
              <a:gd name="T73" fmla="*/ 162 h 862"/>
              <a:gd name="T74" fmla="*/ 1112 w 1710"/>
              <a:gd name="T75" fmla="*/ 231 h 862"/>
              <a:gd name="T76" fmla="*/ 1039 w 1710"/>
              <a:gd name="T77" fmla="*/ 264 h 862"/>
              <a:gd name="T78" fmla="*/ 1181 w 1710"/>
              <a:gd name="T79" fmla="*/ 285 h 862"/>
              <a:gd name="T80" fmla="*/ 840 w 1710"/>
              <a:gd name="T81" fmla="*/ 211 h 862"/>
              <a:gd name="T82" fmla="*/ 943 w 1710"/>
              <a:gd name="T83" fmla="*/ 157 h 862"/>
              <a:gd name="T84" fmla="*/ 820 w 1710"/>
              <a:gd name="T85" fmla="*/ 290 h 862"/>
              <a:gd name="T86" fmla="*/ 1007 w 1710"/>
              <a:gd name="T87" fmla="*/ 209 h 862"/>
              <a:gd name="T88" fmla="*/ 701 w 1710"/>
              <a:gd name="T89" fmla="*/ 214 h 862"/>
              <a:gd name="T90" fmla="*/ 755 w 1710"/>
              <a:gd name="T91" fmla="*/ 101 h 862"/>
              <a:gd name="T92" fmla="*/ 653 w 1710"/>
              <a:gd name="T93" fmla="*/ 105 h 862"/>
              <a:gd name="T94" fmla="*/ 610 w 1710"/>
              <a:gd name="T95" fmla="*/ 264 h 862"/>
              <a:gd name="T96" fmla="*/ 563 w 1710"/>
              <a:gd name="T97" fmla="*/ 138 h 862"/>
              <a:gd name="T98" fmla="*/ 446 w 1710"/>
              <a:gd name="T99" fmla="*/ 215 h 862"/>
              <a:gd name="T100" fmla="*/ 386 w 1710"/>
              <a:gd name="T101" fmla="*/ 61 h 862"/>
              <a:gd name="T102" fmla="*/ 386 w 1710"/>
              <a:gd name="T103" fmla="*/ 7 h 862"/>
              <a:gd name="T104" fmla="*/ 362 w 1710"/>
              <a:gd name="T105" fmla="*/ 315 h 862"/>
              <a:gd name="T106" fmla="*/ 362 w 1710"/>
              <a:gd name="T107" fmla="*/ 315 h 862"/>
              <a:gd name="T108" fmla="*/ 267 w 1710"/>
              <a:gd name="T109" fmla="*/ 315 h 862"/>
              <a:gd name="T110" fmla="*/ 173 w 1710"/>
              <a:gd name="T111" fmla="*/ 315 h 862"/>
              <a:gd name="T112" fmla="*/ 45 w 1710"/>
              <a:gd name="T113" fmla="*/ 125 h 862"/>
              <a:gd name="T114" fmla="*/ 146 w 1710"/>
              <a:gd name="T115" fmla="*/ 216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10" h="862">
                <a:moveTo>
                  <a:pt x="962" y="637"/>
                </a:moveTo>
                <a:lnTo>
                  <a:pt x="962" y="637"/>
                </a:lnTo>
                <a:cubicBezTo>
                  <a:pt x="962" y="620"/>
                  <a:pt x="957" y="607"/>
                  <a:pt x="950" y="597"/>
                </a:cubicBezTo>
                <a:cubicBezTo>
                  <a:pt x="942" y="588"/>
                  <a:pt x="931" y="583"/>
                  <a:pt x="917" y="583"/>
                </a:cubicBezTo>
                <a:cubicBezTo>
                  <a:pt x="903" y="583"/>
                  <a:pt x="891" y="588"/>
                  <a:pt x="882" y="598"/>
                </a:cubicBezTo>
                <a:cubicBezTo>
                  <a:pt x="872" y="608"/>
                  <a:pt x="867" y="621"/>
                  <a:pt x="864" y="637"/>
                </a:cubicBezTo>
                <a:lnTo>
                  <a:pt x="962" y="637"/>
                </a:lnTo>
                <a:close/>
                <a:moveTo>
                  <a:pt x="984" y="575"/>
                </a:moveTo>
                <a:lnTo>
                  <a:pt x="984" y="575"/>
                </a:lnTo>
                <a:cubicBezTo>
                  <a:pt x="1000" y="594"/>
                  <a:pt x="1008" y="620"/>
                  <a:pt x="1008" y="652"/>
                </a:cubicBezTo>
                <a:lnTo>
                  <a:pt x="1008" y="671"/>
                </a:lnTo>
                <a:lnTo>
                  <a:pt x="864" y="671"/>
                </a:lnTo>
                <a:cubicBezTo>
                  <a:pt x="865" y="690"/>
                  <a:pt x="871" y="705"/>
                  <a:pt x="882" y="715"/>
                </a:cubicBezTo>
                <a:cubicBezTo>
                  <a:pt x="894" y="726"/>
                  <a:pt x="909" y="731"/>
                  <a:pt x="929" y="731"/>
                </a:cubicBezTo>
                <a:cubicBezTo>
                  <a:pt x="952" y="731"/>
                  <a:pt x="972" y="725"/>
                  <a:pt x="991" y="711"/>
                </a:cubicBezTo>
                <a:lnTo>
                  <a:pt x="991" y="750"/>
                </a:lnTo>
                <a:cubicBezTo>
                  <a:pt x="972" y="762"/>
                  <a:pt x="947" y="768"/>
                  <a:pt x="915" y="768"/>
                </a:cubicBezTo>
                <a:cubicBezTo>
                  <a:pt x="884" y="768"/>
                  <a:pt x="860" y="758"/>
                  <a:pt x="843" y="739"/>
                </a:cubicBezTo>
                <a:cubicBezTo>
                  <a:pt x="825" y="720"/>
                  <a:pt x="816" y="693"/>
                  <a:pt x="816" y="658"/>
                </a:cubicBezTo>
                <a:cubicBezTo>
                  <a:pt x="816" y="626"/>
                  <a:pt x="826" y="599"/>
                  <a:pt x="845" y="579"/>
                </a:cubicBezTo>
                <a:cubicBezTo>
                  <a:pt x="865" y="558"/>
                  <a:pt x="889" y="548"/>
                  <a:pt x="917" y="548"/>
                </a:cubicBezTo>
                <a:cubicBezTo>
                  <a:pt x="946" y="548"/>
                  <a:pt x="968" y="557"/>
                  <a:pt x="984" y="575"/>
                </a:cubicBezTo>
                <a:close/>
                <a:moveTo>
                  <a:pt x="745" y="491"/>
                </a:moveTo>
                <a:lnTo>
                  <a:pt x="745" y="491"/>
                </a:lnTo>
                <a:lnTo>
                  <a:pt x="697" y="504"/>
                </a:lnTo>
                <a:lnTo>
                  <a:pt x="697" y="553"/>
                </a:lnTo>
                <a:lnTo>
                  <a:pt x="662" y="553"/>
                </a:lnTo>
                <a:lnTo>
                  <a:pt x="662" y="590"/>
                </a:lnTo>
                <a:lnTo>
                  <a:pt x="697" y="590"/>
                </a:lnTo>
                <a:lnTo>
                  <a:pt x="697" y="709"/>
                </a:lnTo>
                <a:cubicBezTo>
                  <a:pt x="697" y="748"/>
                  <a:pt x="718" y="767"/>
                  <a:pt x="758" y="767"/>
                </a:cubicBezTo>
                <a:cubicBezTo>
                  <a:pt x="774" y="767"/>
                  <a:pt x="786" y="765"/>
                  <a:pt x="795" y="760"/>
                </a:cubicBezTo>
                <a:lnTo>
                  <a:pt x="795" y="723"/>
                </a:lnTo>
                <a:cubicBezTo>
                  <a:pt x="789" y="727"/>
                  <a:pt x="782" y="730"/>
                  <a:pt x="774" y="730"/>
                </a:cubicBezTo>
                <a:cubicBezTo>
                  <a:pt x="764" y="730"/>
                  <a:pt x="756" y="727"/>
                  <a:pt x="752" y="722"/>
                </a:cubicBezTo>
                <a:cubicBezTo>
                  <a:pt x="747" y="716"/>
                  <a:pt x="745" y="707"/>
                  <a:pt x="745" y="695"/>
                </a:cubicBezTo>
                <a:lnTo>
                  <a:pt x="745" y="590"/>
                </a:lnTo>
                <a:lnTo>
                  <a:pt x="795" y="590"/>
                </a:lnTo>
                <a:lnTo>
                  <a:pt x="795" y="553"/>
                </a:lnTo>
                <a:lnTo>
                  <a:pt x="745" y="553"/>
                </a:lnTo>
                <a:lnTo>
                  <a:pt x="745" y="491"/>
                </a:lnTo>
                <a:close/>
                <a:moveTo>
                  <a:pt x="602" y="454"/>
                </a:moveTo>
                <a:lnTo>
                  <a:pt x="602" y="454"/>
                </a:lnTo>
                <a:cubicBezTo>
                  <a:pt x="595" y="454"/>
                  <a:pt x="588" y="457"/>
                  <a:pt x="582" y="462"/>
                </a:cubicBezTo>
                <a:cubicBezTo>
                  <a:pt x="577" y="467"/>
                  <a:pt x="574" y="474"/>
                  <a:pt x="574" y="482"/>
                </a:cubicBezTo>
                <a:cubicBezTo>
                  <a:pt x="574" y="489"/>
                  <a:pt x="577" y="496"/>
                  <a:pt x="582" y="501"/>
                </a:cubicBezTo>
                <a:cubicBezTo>
                  <a:pt x="588" y="506"/>
                  <a:pt x="595" y="509"/>
                  <a:pt x="602" y="509"/>
                </a:cubicBezTo>
                <a:cubicBezTo>
                  <a:pt x="610" y="509"/>
                  <a:pt x="617" y="506"/>
                  <a:pt x="623" y="501"/>
                </a:cubicBezTo>
                <a:cubicBezTo>
                  <a:pt x="629" y="495"/>
                  <a:pt x="631" y="489"/>
                  <a:pt x="631" y="482"/>
                </a:cubicBezTo>
                <a:cubicBezTo>
                  <a:pt x="631" y="474"/>
                  <a:pt x="629" y="467"/>
                  <a:pt x="623" y="462"/>
                </a:cubicBezTo>
                <a:cubicBezTo>
                  <a:pt x="617" y="457"/>
                  <a:pt x="610" y="454"/>
                  <a:pt x="602" y="454"/>
                </a:cubicBezTo>
                <a:close/>
                <a:moveTo>
                  <a:pt x="578" y="763"/>
                </a:moveTo>
                <a:lnTo>
                  <a:pt x="578" y="763"/>
                </a:lnTo>
                <a:lnTo>
                  <a:pt x="626" y="763"/>
                </a:lnTo>
                <a:lnTo>
                  <a:pt x="626" y="553"/>
                </a:lnTo>
                <a:lnTo>
                  <a:pt x="578" y="553"/>
                </a:lnTo>
                <a:lnTo>
                  <a:pt x="578" y="763"/>
                </a:lnTo>
                <a:close/>
                <a:moveTo>
                  <a:pt x="462" y="548"/>
                </a:moveTo>
                <a:lnTo>
                  <a:pt x="462" y="548"/>
                </a:lnTo>
                <a:cubicBezTo>
                  <a:pt x="433" y="548"/>
                  <a:pt x="410" y="561"/>
                  <a:pt x="394" y="588"/>
                </a:cubicBezTo>
                <a:lnTo>
                  <a:pt x="393" y="588"/>
                </a:lnTo>
                <a:lnTo>
                  <a:pt x="393" y="553"/>
                </a:lnTo>
                <a:lnTo>
                  <a:pt x="346" y="553"/>
                </a:lnTo>
                <a:lnTo>
                  <a:pt x="346" y="763"/>
                </a:lnTo>
                <a:lnTo>
                  <a:pt x="393" y="763"/>
                </a:lnTo>
                <a:lnTo>
                  <a:pt x="393" y="643"/>
                </a:lnTo>
                <a:cubicBezTo>
                  <a:pt x="393" y="626"/>
                  <a:pt x="398" y="613"/>
                  <a:pt x="407" y="602"/>
                </a:cubicBezTo>
                <a:cubicBezTo>
                  <a:pt x="417" y="591"/>
                  <a:pt x="429" y="585"/>
                  <a:pt x="443" y="585"/>
                </a:cubicBezTo>
                <a:cubicBezTo>
                  <a:pt x="471" y="585"/>
                  <a:pt x="485" y="605"/>
                  <a:pt x="485" y="644"/>
                </a:cubicBezTo>
                <a:lnTo>
                  <a:pt x="485" y="763"/>
                </a:lnTo>
                <a:lnTo>
                  <a:pt x="533" y="763"/>
                </a:lnTo>
                <a:lnTo>
                  <a:pt x="533" y="634"/>
                </a:lnTo>
                <a:cubicBezTo>
                  <a:pt x="533" y="606"/>
                  <a:pt x="527" y="585"/>
                  <a:pt x="514" y="570"/>
                </a:cubicBezTo>
                <a:cubicBezTo>
                  <a:pt x="502" y="555"/>
                  <a:pt x="485" y="548"/>
                  <a:pt x="462" y="548"/>
                </a:cubicBezTo>
                <a:close/>
                <a:moveTo>
                  <a:pt x="249" y="639"/>
                </a:moveTo>
                <a:lnTo>
                  <a:pt x="249" y="639"/>
                </a:lnTo>
                <a:cubicBezTo>
                  <a:pt x="249" y="624"/>
                  <a:pt x="244" y="612"/>
                  <a:pt x="234" y="601"/>
                </a:cubicBezTo>
                <a:cubicBezTo>
                  <a:pt x="224" y="591"/>
                  <a:pt x="212" y="586"/>
                  <a:pt x="197" y="586"/>
                </a:cubicBezTo>
                <a:cubicBezTo>
                  <a:pt x="179" y="586"/>
                  <a:pt x="165" y="592"/>
                  <a:pt x="155" y="606"/>
                </a:cubicBezTo>
                <a:cubicBezTo>
                  <a:pt x="145" y="619"/>
                  <a:pt x="140" y="638"/>
                  <a:pt x="140" y="662"/>
                </a:cubicBezTo>
                <a:cubicBezTo>
                  <a:pt x="140" y="682"/>
                  <a:pt x="145" y="699"/>
                  <a:pt x="154" y="711"/>
                </a:cubicBezTo>
                <a:cubicBezTo>
                  <a:pt x="164" y="723"/>
                  <a:pt x="177" y="730"/>
                  <a:pt x="193" y="730"/>
                </a:cubicBezTo>
                <a:cubicBezTo>
                  <a:pt x="210" y="730"/>
                  <a:pt x="223" y="724"/>
                  <a:pt x="233" y="712"/>
                </a:cubicBezTo>
                <a:cubicBezTo>
                  <a:pt x="243" y="700"/>
                  <a:pt x="249" y="685"/>
                  <a:pt x="249" y="666"/>
                </a:cubicBezTo>
                <a:lnTo>
                  <a:pt x="249" y="639"/>
                </a:lnTo>
                <a:close/>
                <a:moveTo>
                  <a:pt x="248" y="553"/>
                </a:moveTo>
                <a:lnTo>
                  <a:pt x="248" y="553"/>
                </a:lnTo>
                <a:lnTo>
                  <a:pt x="296" y="553"/>
                </a:lnTo>
                <a:lnTo>
                  <a:pt x="296" y="746"/>
                </a:lnTo>
                <a:cubicBezTo>
                  <a:pt x="296" y="823"/>
                  <a:pt x="257" y="862"/>
                  <a:pt x="179" y="862"/>
                </a:cubicBezTo>
                <a:cubicBezTo>
                  <a:pt x="152" y="862"/>
                  <a:pt x="128" y="857"/>
                  <a:pt x="108" y="848"/>
                </a:cubicBezTo>
                <a:lnTo>
                  <a:pt x="108" y="804"/>
                </a:lnTo>
                <a:cubicBezTo>
                  <a:pt x="131" y="817"/>
                  <a:pt x="153" y="824"/>
                  <a:pt x="173" y="824"/>
                </a:cubicBezTo>
                <a:cubicBezTo>
                  <a:pt x="223" y="824"/>
                  <a:pt x="248" y="799"/>
                  <a:pt x="248" y="750"/>
                </a:cubicBezTo>
                <a:lnTo>
                  <a:pt x="248" y="727"/>
                </a:lnTo>
                <a:lnTo>
                  <a:pt x="247" y="727"/>
                </a:lnTo>
                <a:cubicBezTo>
                  <a:pt x="232" y="754"/>
                  <a:pt x="208" y="768"/>
                  <a:pt x="176" y="768"/>
                </a:cubicBezTo>
                <a:cubicBezTo>
                  <a:pt x="151" y="768"/>
                  <a:pt x="130" y="758"/>
                  <a:pt x="115" y="740"/>
                </a:cubicBezTo>
                <a:cubicBezTo>
                  <a:pt x="99" y="721"/>
                  <a:pt x="91" y="696"/>
                  <a:pt x="91" y="664"/>
                </a:cubicBezTo>
                <a:cubicBezTo>
                  <a:pt x="91" y="629"/>
                  <a:pt x="99" y="600"/>
                  <a:pt x="116" y="579"/>
                </a:cubicBezTo>
                <a:cubicBezTo>
                  <a:pt x="133" y="558"/>
                  <a:pt x="156" y="548"/>
                  <a:pt x="186" y="548"/>
                </a:cubicBezTo>
                <a:cubicBezTo>
                  <a:pt x="213" y="548"/>
                  <a:pt x="234" y="559"/>
                  <a:pt x="247" y="582"/>
                </a:cubicBezTo>
                <a:lnTo>
                  <a:pt x="248" y="582"/>
                </a:lnTo>
                <a:lnTo>
                  <a:pt x="248" y="553"/>
                </a:lnTo>
                <a:close/>
                <a:moveTo>
                  <a:pt x="0" y="763"/>
                </a:moveTo>
                <a:lnTo>
                  <a:pt x="0" y="763"/>
                </a:lnTo>
                <a:lnTo>
                  <a:pt x="50" y="763"/>
                </a:lnTo>
                <a:lnTo>
                  <a:pt x="50" y="469"/>
                </a:lnTo>
                <a:lnTo>
                  <a:pt x="0" y="469"/>
                </a:lnTo>
                <a:lnTo>
                  <a:pt x="0" y="763"/>
                </a:lnTo>
                <a:close/>
                <a:moveTo>
                  <a:pt x="1710" y="142"/>
                </a:moveTo>
                <a:lnTo>
                  <a:pt x="1710" y="142"/>
                </a:lnTo>
                <a:lnTo>
                  <a:pt x="1710" y="105"/>
                </a:lnTo>
                <a:lnTo>
                  <a:pt x="1660" y="105"/>
                </a:lnTo>
                <a:lnTo>
                  <a:pt x="1660" y="43"/>
                </a:lnTo>
                <a:lnTo>
                  <a:pt x="1613" y="56"/>
                </a:lnTo>
                <a:lnTo>
                  <a:pt x="1613" y="105"/>
                </a:lnTo>
                <a:lnTo>
                  <a:pt x="1579" y="105"/>
                </a:lnTo>
                <a:lnTo>
                  <a:pt x="1577" y="105"/>
                </a:lnTo>
                <a:lnTo>
                  <a:pt x="1530" y="105"/>
                </a:lnTo>
                <a:lnTo>
                  <a:pt x="1530" y="76"/>
                </a:lnTo>
                <a:cubicBezTo>
                  <a:pt x="1530" y="50"/>
                  <a:pt x="1542" y="37"/>
                  <a:pt x="1565" y="37"/>
                </a:cubicBezTo>
                <a:cubicBezTo>
                  <a:pt x="1573" y="37"/>
                  <a:pt x="1580" y="39"/>
                  <a:pt x="1587" y="43"/>
                </a:cubicBezTo>
                <a:lnTo>
                  <a:pt x="1587" y="4"/>
                </a:lnTo>
                <a:cubicBezTo>
                  <a:pt x="1580" y="1"/>
                  <a:pt x="1570" y="0"/>
                  <a:pt x="1559" y="0"/>
                </a:cubicBezTo>
                <a:cubicBezTo>
                  <a:pt x="1537" y="0"/>
                  <a:pt x="1519" y="6"/>
                  <a:pt x="1504" y="18"/>
                </a:cubicBezTo>
                <a:cubicBezTo>
                  <a:pt x="1490" y="31"/>
                  <a:pt x="1483" y="48"/>
                  <a:pt x="1483" y="71"/>
                </a:cubicBezTo>
                <a:lnTo>
                  <a:pt x="1483" y="105"/>
                </a:lnTo>
                <a:lnTo>
                  <a:pt x="1447" y="105"/>
                </a:lnTo>
                <a:lnTo>
                  <a:pt x="1447" y="142"/>
                </a:lnTo>
                <a:lnTo>
                  <a:pt x="1483" y="142"/>
                </a:lnTo>
                <a:lnTo>
                  <a:pt x="1483" y="315"/>
                </a:lnTo>
                <a:lnTo>
                  <a:pt x="1530" y="315"/>
                </a:lnTo>
                <a:lnTo>
                  <a:pt x="1530" y="142"/>
                </a:lnTo>
                <a:lnTo>
                  <a:pt x="1577" y="142"/>
                </a:lnTo>
                <a:lnTo>
                  <a:pt x="1579" y="142"/>
                </a:lnTo>
                <a:lnTo>
                  <a:pt x="1613" y="142"/>
                </a:lnTo>
                <a:lnTo>
                  <a:pt x="1613" y="261"/>
                </a:lnTo>
                <a:cubicBezTo>
                  <a:pt x="1613" y="300"/>
                  <a:pt x="1633" y="319"/>
                  <a:pt x="1674" y="319"/>
                </a:cubicBezTo>
                <a:cubicBezTo>
                  <a:pt x="1689" y="319"/>
                  <a:pt x="1701" y="317"/>
                  <a:pt x="1710" y="312"/>
                </a:cubicBezTo>
                <a:lnTo>
                  <a:pt x="1710" y="275"/>
                </a:lnTo>
                <a:cubicBezTo>
                  <a:pt x="1705" y="279"/>
                  <a:pt x="1698" y="282"/>
                  <a:pt x="1689" y="282"/>
                </a:cubicBezTo>
                <a:cubicBezTo>
                  <a:pt x="1679" y="282"/>
                  <a:pt x="1671" y="279"/>
                  <a:pt x="1667" y="274"/>
                </a:cubicBezTo>
                <a:cubicBezTo>
                  <a:pt x="1662" y="268"/>
                  <a:pt x="1660" y="259"/>
                  <a:pt x="1660" y="247"/>
                </a:cubicBezTo>
                <a:lnTo>
                  <a:pt x="1660" y="142"/>
                </a:lnTo>
                <a:lnTo>
                  <a:pt x="1710" y="142"/>
                </a:lnTo>
                <a:close/>
                <a:moveTo>
                  <a:pt x="1383" y="210"/>
                </a:moveTo>
                <a:lnTo>
                  <a:pt x="1383" y="210"/>
                </a:lnTo>
                <a:cubicBezTo>
                  <a:pt x="1383" y="187"/>
                  <a:pt x="1378" y="169"/>
                  <a:pt x="1368" y="157"/>
                </a:cubicBezTo>
                <a:cubicBezTo>
                  <a:pt x="1358" y="144"/>
                  <a:pt x="1343" y="138"/>
                  <a:pt x="1325" y="138"/>
                </a:cubicBezTo>
                <a:cubicBezTo>
                  <a:pt x="1306" y="138"/>
                  <a:pt x="1291" y="144"/>
                  <a:pt x="1281" y="157"/>
                </a:cubicBezTo>
                <a:cubicBezTo>
                  <a:pt x="1270" y="170"/>
                  <a:pt x="1264" y="188"/>
                  <a:pt x="1264" y="211"/>
                </a:cubicBezTo>
                <a:cubicBezTo>
                  <a:pt x="1264" y="233"/>
                  <a:pt x="1270" y="250"/>
                  <a:pt x="1281" y="263"/>
                </a:cubicBezTo>
                <a:cubicBezTo>
                  <a:pt x="1292" y="276"/>
                  <a:pt x="1306" y="282"/>
                  <a:pt x="1325" y="282"/>
                </a:cubicBezTo>
                <a:cubicBezTo>
                  <a:pt x="1343" y="282"/>
                  <a:pt x="1358" y="276"/>
                  <a:pt x="1368" y="263"/>
                </a:cubicBezTo>
                <a:cubicBezTo>
                  <a:pt x="1378" y="251"/>
                  <a:pt x="1383" y="233"/>
                  <a:pt x="1383" y="210"/>
                </a:cubicBezTo>
                <a:close/>
                <a:moveTo>
                  <a:pt x="1404" y="129"/>
                </a:moveTo>
                <a:lnTo>
                  <a:pt x="1404" y="129"/>
                </a:lnTo>
                <a:cubicBezTo>
                  <a:pt x="1423" y="148"/>
                  <a:pt x="1432" y="175"/>
                  <a:pt x="1432" y="209"/>
                </a:cubicBezTo>
                <a:cubicBezTo>
                  <a:pt x="1432" y="242"/>
                  <a:pt x="1422" y="269"/>
                  <a:pt x="1402" y="289"/>
                </a:cubicBezTo>
                <a:cubicBezTo>
                  <a:pt x="1382" y="310"/>
                  <a:pt x="1356" y="320"/>
                  <a:pt x="1322" y="320"/>
                </a:cubicBezTo>
                <a:cubicBezTo>
                  <a:pt x="1290" y="320"/>
                  <a:pt x="1264" y="310"/>
                  <a:pt x="1245" y="290"/>
                </a:cubicBezTo>
                <a:cubicBezTo>
                  <a:pt x="1225" y="271"/>
                  <a:pt x="1216" y="245"/>
                  <a:pt x="1216" y="212"/>
                </a:cubicBezTo>
                <a:cubicBezTo>
                  <a:pt x="1216" y="177"/>
                  <a:pt x="1226" y="149"/>
                  <a:pt x="1246" y="129"/>
                </a:cubicBezTo>
                <a:cubicBezTo>
                  <a:pt x="1266" y="110"/>
                  <a:pt x="1293" y="100"/>
                  <a:pt x="1327" y="100"/>
                </a:cubicBezTo>
                <a:cubicBezTo>
                  <a:pt x="1360" y="100"/>
                  <a:pt x="1386" y="109"/>
                  <a:pt x="1404" y="129"/>
                </a:cubicBezTo>
                <a:close/>
                <a:moveTo>
                  <a:pt x="1172" y="217"/>
                </a:moveTo>
                <a:lnTo>
                  <a:pt x="1172" y="217"/>
                </a:lnTo>
                <a:cubicBezTo>
                  <a:pt x="1167" y="212"/>
                  <a:pt x="1161" y="208"/>
                  <a:pt x="1154" y="204"/>
                </a:cubicBezTo>
                <a:cubicBezTo>
                  <a:pt x="1147" y="200"/>
                  <a:pt x="1139" y="197"/>
                  <a:pt x="1129" y="193"/>
                </a:cubicBezTo>
                <a:cubicBezTo>
                  <a:pt x="1123" y="191"/>
                  <a:pt x="1117" y="188"/>
                  <a:pt x="1111" y="186"/>
                </a:cubicBezTo>
                <a:cubicBezTo>
                  <a:pt x="1106" y="184"/>
                  <a:pt x="1102" y="182"/>
                  <a:pt x="1098" y="180"/>
                </a:cubicBezTo>
                <a:cubicBezTo>
                  <a:pt x="1094" y="177"/>
                  <a:pt x="1091" y="175"/>
                  <a:pt x="1089" y="172"/>
                </a:cubicBezTo>
                <a:cubicBezTo>
                  <a:pt x="1087" y="168"/>
                  <a:pt x="1086" y="165"/>
                  <a:pt x="1086" y="160"/>
                </a:cubicBezTo>
                <a:cubicBezTo>
                  <a:pt x="1086" y="156"/>
                  <a:pt x="1087" y="153"/>
                  <a:pt x="1089" y="150"/>
                </a:cubicBezTo>
                <a:cubicBezTo>
                  <a:pt x="1091" y="147"/>
                  <a:pt x="1094" y="144"/>
                  <a:pt x="1097" y="142"/>
                </a:cubicBezTo>
                <a:cubicBezTo>
                  <a:pt x="1101" y="140"/>
                  <a:pt x="1105" y="138"/>
                  <a:pt x="1110" y="137"/>
                </a:cubicBezTo>
                <a:cubicBezTo>
                  <a:pt x="1115" y="136"/>
                  <a:pt x="1120" y="135"/>
                  <a:pt x="1126" y="135"/>
                </a:cubicBezTo>
                <a:cubicBezTo>
                  <a:pt x="1145" y="135"/>
                  <a:pt x="1162" y="140"/>
                  <a:pt x="1177" y="150"/>
                </a:cubicBezTo>
                <a:lnTo>
                  <a:pt x="1177" y="109"/>
                </a:lnTo>
                <a:cubicBezTo>
                  <a:pt x="1162" y="103"/>
                  <a:pt x="1144" y="100"/>
                  <a:pt x="1125" y="100"/>
                </a:cubicBezTo>
                <a:cubicBezTo>
                  <a:pt x="1114" y="100"/>
                  <a:pt x="1103" y="101"/>
                  <a:pt x="1093" y="104"/>
                </a:cubicBezTo>
                <a:cubicBezTo>
                  <a:pt x="1083" y="106"/>
                  <a:pt x="1074" y="110"/>
                  <a:pt x="1065" y="116"/>
                </a:cubicBezTo>
                <a:cubicBezTo>
                  <a:pt x="1057" y="121"/>
                  <a:pt x="1051" y="127"/>
                  <a:pt x="1046" y="135"/>
                </a:cubicBezTo>
                <a:cubicBezTo>
                  <a:pt x="1041" y="143"/>
                  <a:pt x="1039" y="152"/>
                  <a:pt x="1039" y="162"/>
                </a:cubicBezTo>
                <a:cubicBezTo>
                  <a:pt x="1039" y="170"/>
                  <a:pt x="1040" y="177"/>
                  <a:pt x="1043" y="183"/>
                </a:cubicBezTo>
                <a:cubicBezTo>
                  <a:pt x="1045" y="190"/>
                  <a:pt x="1048" y="195"/>
                  <a:pt x="1053" y="200"/>
                </a:cubicBezTo>
                <a:cubicBezTo>
                  <a:pt x="1057" y="205"/>
                  <a:pt x="1063" y="209"/>
                  <a:pt x="1070" y="213"/>
                </a:cubicBezTo>
                <a:cubicBezTo>
                  <a:pt x="1077" y="217"/>
                  <a:pt x="1085" y="220"/>
                  <a:pt x="1093" y="224"/>
                </a:cubicBezTo>
                <a:cubicBezTo>
                  <a:pt x="1100" y="226"/>
                  <a:pt x="1107" y="229"/>
                  <a:pt x="1112" y="231"/>
                </a:cubicBezTo>
                <a:cubicBezTo>
                  <a:pt x="1118" y="233"/>
                  <a:pt x="1123" y="235"/>
                  <a:pt x="1127" y="238"/>
                </a:cubicBezTo>
                <a:cubicBezTo>
                  <a:pt x="1131" y="240"/>
                  <a:pt x="1135" y="243"/>
                  <a:pt x="1137" y="247"/>
                </a:cubicBezTo>
                <a:cubicBezTo>
                  <a:pt x="1140" y="250"/>
                  <a:pt x="1141" y="254"/>
                  <a:pt x="1141" y="259"/>
                </a:cubicBezTo>
                <a:cubicBezTo>
                  <a:pt x="1141" y="276"/>
                  <a:pt x="1126" y="284"/>
                  <a:pt x="1098" y="284"/>
                </a:cubicBezTo>
                <a:cubicBezTo>
                  <a:pt x="1076" y="284"/>
                  <a:pt x="1057" y="278"/>
                  <a:pt x="1039" y="264"/>
                </a:cubicBezTo>
                <a:lnTo>
                  <a:pt x="1039" y="308"/>
                </a:lnTo>
                <a:cubicBezTo>
                  <a:pt x="1056" y="316"/>
                  <a:pt x="1076" y="320"/>
                  <a:pt x="1099" y="320"/>
                </a:cubicBezTo>
                <a:cubicBezTo>
                  <a:pt x="1110" y="320"/>
                  <a:pt x="1122" y="318"/>
                  <a:pt x="1132" y="316"/>
                </a:cubicBezTo>
                <a:cubicBezTo>
                  <a:pt x="1143" y="313"/>
                  <a:pt x="1153" y="309"/>
                  <a:pt x="1161" y="304"/>
                </a:cubicBezTo>
                <a:cubicBezTo>
                  <a:pt x="1169" y="299"/>
                  <a:pt x="1176" y="292"/>
                  <a:pt x="1181" y="285"/>
                </a:cubicBezTo>
                <a:cubicBezTo>
                  <a:pt x="1185" y="277"/>
                  <a:pt x="1188" y="267"/>
                  <a:pt x="1188" y="257"/>
                </a:cubicBezTo>
                <a:cubicBezTo>
                  <a:pt x="1188" y="248"/>
                  <a:pt x="1187" y="240"/>
                  <a:pt x="1184" y="234"/>
                </a:cubicBezTo>
                <a:cubicBezTo>
                  <a:pt x="1181" y="228"/>
                  <a:pt x="1177" y="222"/>
                  <a:pt x="1172" y="217"/>
                </a:cubicBezTo>
                <a:close/>
                <a:moveTo>
                  <a:pt x="840" y="211"/>
                </a:moveTo>
                <a:lnTo>
                  <a:pt x="840" y="211"/>
                </a:lnTo>
                <a:cubicBezTo>
                  <a:pt x="840" y="233"/>
                  <a:pt x="845" y="250"/>
                  <a:pt x="856" y="263"/>
                </a:cubicBezTo>
                <a:cubicBezTo>
                  <a:pt x="867" y="276"/>
                  <a:pt x="882" y="282"/>
                  <a:pt x="900" y="282"/>
                </a:cubicBezTo>
                <a:cubicBezTo>
                  <a:pt x="919" y="282"/>
                  <a:pt x="933" y="276"/>
                  <a:pt x="943" y="263"/>
                </a:cubicBezTo>
                <a:cubicBezTo>
                  <a:pt x="954" y="251"/>
                  <a:pt x="959" y="233"/>
                  <a:pt x="959" y="210"/>
                </a:cubicBezTo>
                <a:cubicBezTo>
                  <a:pt x="959" y="187"/>
                  <a:pt x="954" y="169"/>
                  <a:pt x="943" y="157"/>
                </a:cubicBezTo>
                <a:cubicBezTo>
                  <a:pt x="933" y="144"/>
                  <a:pt x="919" y="138"/>
                  <a:pt x="900" y="138"/>
                </a:cubicBezTo>
                <a:cubicBezTo>
                  <a:pt x="882" y="138"/>
                  <a:pt x="867" y="144"/>
                  <a:pt x="856" y="157"/>
                </a:cubicBezTo>
                <a:cubicBezTo>
                  <a:pt x="845" y="170"/>
                  <a:pt x="840" y="188"/>
                  <a:pt x="840" y="211"/>
                </a:cubicBezTo>
                <a:close/>
                <a:moveTo>
                  <a:pt x="820" y="290"/>
                </a:moveTo>
                <a:lnTo>
                  <a:pt x="820" y="290"/>
                </a:lnTo>
                <a:cubicBezTo>
                  <a:pt x="801" y="271"/>
                  <a:pt x="791" y="245"/>
                  <a:pt x="791" y="212"/>
                </a:cubicBezTo>
                <a:cubicBezTo>
                  <a:pt x="791" y="177"/>
                  <a:pt x="801" y="149"/>
                  <a:pt x="822" y="129"/>
                </a:cubicBezTo>
                <a:cubicBezTo>
                  <a:pt x="842" y="110"/>
                  <a:pt x="869" y="100"/>
                  <a:pt x="903" y="100"/>
                </a:cubicBezTo>
                <a:cubicBezTo>
                  <a:pt x="936" y="100"/>
                  <a:pt x="962" y="109"/>
                  <a:pt x="980" y="129"/>
                </a:cubicBezTo>
                <a:cubicBezTo>
                  <a:pt x="998" y="148"/>
                  <a:pt x="1007" y="175"/>
                  <a:pt x="1007" y="209"/>
                </a:cubicBezTo>
                <a:cubicBezTo>
                  <a:pt x="1007" y="242"/>
                  <a:pt x="997" y="269"/>
                  <a:pt x="978" y="289"/>
                </a:cubicBezTo>
                <a:cubicBezTo>
                  <a:pt x="958" y="310"/>
                  <a:pt x="931" y="320"/>
                  <a:pt x="898" y="320"/>
                </a:cubicBezTo>
                <a:cubicBezTo>
                  <a:pt x="866" y="320"/>
                  <a:pt x="840" y="310"/>
                  <a:pt x="820" y="290"/>
                </a:cubicBezTo>
                <a:close/>
                <a:moveTo>
                  <a:pt x="701" y="214"/>
                </a:moveTo>
                <a:lnTo>
                  <a:pt x="701" y="214"/>
                </a:lnTo>
                <a:cubicBezTo>
                  <a:pt x="701" y="192"/>
                  <a:pt x="706" y="175"/>
                  <a:pt x="715" y="162"/>
                </a:cubicBezTo>
                <a:cubicBezTo>
                  <a:pt x="724" y="150"/>
                  <a:pt x="736" y="143"/>
                  <a:pt x="750" y="143"/>
                </a:cubicBezTo>
                <a:cubicBezTo>
                  <a:pt x="761" y="143"/>
                  <a:pt x="769" y="145"/>
                  <a:pt x="775" y="150"/>
                </a:cubicBezTo>
                <a:lnTo>
                  <a:pt x="775" y="105"/>
                </a:lnTo>
                <a:cubicBezTo>
                  <a:pt x="771" y="102"/>
                  <a:pt x="764" y="101"/>
                  <a:pt x="755" y="101"/>
                </a:cubicBezTo>
                <a:cubicBezTo>
                  <a:pt x="743" y="101"/>
                  <a:pt x="733" y="105"/>
                  <a:pt x="723" y="113"/>
                </a:cubicBezTo>
                <a:cubicBezTo>
                  <a:pt x="713" y="122"/>
                  <a:pt x="706" y="133"/>
                  <a:pt x="702" y="148"/>
                </a:cubicBezTo>
                <a:lnTo>
                  <a:pt x="701" y="148"/>
                </a:lnTo>
                <a:lnTo>
                  <a:pt x="701" y="105"/>
                </a:lnTo>
                <a:lnTo>
                  <a:pt x="653" y="105"/>
                </a:lnTo>
                <a:lnTo>
                  <a:pt x="653" y="315"/>
                </a:lnTo>
                <a:lnTo>
                  <a:pt x="701" y="315"/>
                </a:lnTo>
                <a:lnTo>
                  <a:pt x="701" y="214"/>
                </a:lnTo>
                <a:close/>
                <a:moveTo>
                  <a:pt x="610" y="264"/>
                </a:moveTo>
                <a:lnTo>
                  <a:pt x="610" y="264"/>
                </a:lnTo>
                <a:cubicBezTo>
                  <a:pt x="595" y="276"/>
                  <a:pt x="579" y="282"/>
                  <a:pt x="561" y="282"/>
                </a:cubicBezTo>
                <a:cubicBezTo>
                  <a:pt x="541" y="282"/>
                  <a:pt x="525" y="276"/>
                  <a:pt x="513" y="263"/>
                </a:cubicBezTo>
                <a:cubicBezTo>
                  <a:pt x="501" y="250"/>
                  <a:pt x="495" y="233"/>
                  <a:pt x="495" y="212"/>
                </a:cubicBezTo>
                <a:cubicBezTo>
                  <a:pt x="495" y="189"/>
                  <a:pt x="501" y="172"/>
                  <a:pt x="514" y="158"/>
                </a:cubicBezTo>
                <a:cubicBezTo>
                  <a:pt x="527" y="144"/>
                  <a:pt x="543" y="138"/>
                  <a:pt x="563" y="138"/>
                </a:cubicBezTo>
                <a:cubicBezTo>
                  <a:pt x="580" y="138"/>
                  <a:pt x="595" y="143"/>
                  <a:pt x="610" y="154"/>
                </a:cubicBezTo>
                <a:lnTo>
                  <a:pt x="610" y="110"/>
                </a:lnTo>
                <a:cubicBezTo>
                  <a:pt x="595" y="103"/>
                  <a:pt x="579" y="100"/>
                  <a:pt x="559" y="100"/>
                </a:cubicBezTo>
                <a:cubicBezTo>
                  <a:pt x="525" y="100"/>
                  <a:pt x="497" y="110"/>
                  <a:pt x="477" y="131"/>
                </a:cubicBezTo>
                <a:cubicBezTo>
                  <a:pt x="456" y="152"/>
                  <a:pt x="446" y="180"/>
                  <a:pt x="446" y="215"/>
                </a:cubicBezTo>
                <a:cubicBezTo>
                  <a:pt x="446" y="246"/>
                  <a:pt x="456" y="271"/>
                  <a:pt x="475" y="290"/>
                </a:cubicBezTo>
                <a:cubicBezTo>
                  <a:pt x="494" y="310"/>
                  <a:pt x="519" y="320"/>
                  <a:pt x="550" y="320"/>
                </a:cubicBezTo>
                <a:cubicBezTo>
                  <a:pt x="573" y="320"/>
                  <a:pt x="593" y="315"/>
                  <a:pt x="610" y="305"/>
                </a:cubicBezTo>
                <a:lnTo>
                  <a:pt x="610" y="264"/>
                </a:lnTo>
                <a:close/>
                <a:moveTo>
                  <a:pt x="386" y="61"/>
                </a:moveTo>
                <a:lnTo>
                  <a:pt x="386" y="61"/>
                </a:lnTo>
                <a:cubicBezTo>
                  <a:pt x="394" y="61"/>
                  <a:pt x="401" y="58"/>
                  <a:pt x="407" y="53"/>
                </a:cubicBezTo>
                <a:cubicBezTo>
                  <a:pt x="412" y="47"/>
                  <a:pt x="415" y="41"/>
                  <a:pt x="415" y="34"/>
                </a:cubicBezTo>
                <a:cubicBezTo>
                  <a:pt x="415" y="26"/>
                  <a:pt x="412" y="19"/>
                  <a:pt x="407" y="14"/>
                </a:cubicBezTo>
                <a:cubicBezTo>
                  <a:pt x="401" y="9"/>
                  <a:pt x="394" y="7"/>
                  <a:pt x="386" y="7"/>
                </a:cubicBezTo>
                <a:cubicBezTo>
                  <a:pt x="378" y="7"/>
                  <a:pt x="372" y="9"/>
                  <a:pt x="366" y="14"/>
                </a:cubicBezTo>
                <a:cubicBezTo>
                  <a:pt x="360" y="19"/>
                  <a:pt x="358" y="26"/>
                  <a:pt x="358" y="34"/>
                </a:cubicBezTo>
                <a:cubicBezTo>
                  <a:pt x="358" y="41"/>
                  <a:pt x="360" y="48"/>
                  <a:pt x="366" y="53"/>
                </a:cubicBezTo>
                <a:cubicBezTo>
                  <a:pt x="372" y="58"/>
                  <a:pt x="378" y="61"/>
                  <a:pt x="386" y="61"/>
                </a:cubicBezTo>
                <a:close/>
                <a:moveTo>
                  <a:pt x="362" y="315"/>
                </a:moveTo>
                <a:lnTo>
                  <a:pt x="362" y="315"/>
                </a:lnTo>
                <a:lnTo>
                  <a:pt x="410" y="315"/>
                </a:lnTo>
                <a:lnTo>
                  <a:pt x="410" y="105"/>
                </a:lnTo>
                <a:lnTo>
                  <a:pt x="362" y="105"/>
                </a:lnTo>
                <a:lnTo>
                  <a:pt x="362" y="315"/>
                </a:lnTo>
                <a:close/>
                <a:moveTo>
                  <a:pt x="249" y="21"/>
                </a:moveTo>
                <a:lnTo>
                  <a:pt x="249" y="21"/>
                </a:lnTo>
                <a:lnTo>
                  <a:pt x="316" y="21"/>
                </a:lnTo>
                <a:lnTo>
                  <a:pt x="316" y="315"/>
                </a:lnTo>
                <a:lnTo>
                  <a:pt x="267" y="315"/>
                </a:lnTo>
                <a:lnTo>
                  <a:pt x="267" y="124"/>
                </a:lnTo>
                <a:cubicBezTo>
                  <a:pt x="267" y="109"/>
                  <a:pt x="268" y="90"/>
                  <a:pt x="270" y="67"/>
                </a:cubicBezTo>
                <a:lnTo>
                  <a:pt x="269" y="67"/>
                </a:lnTo>
                <a:cubicBezTo>
                  <a:pt x="266" y="80"/>
                  <a:pt x="264" y="89"/>
                  <a:pt x="261" y="95"/>
                </a:cubicBezTo>
                <a:lnTo>
                  <a:pt x="173" y="315"/>
                </a:lnTo>
                <a:lnTo>
                  <a:pt x="140" y="315"/>
                </a:lnTo>
                <a:lnTo>
                  <a:pt x="52" y="96"/>
                </a:lnTo>
                <a:cubicBezTo>
                  <a:pt x="49" y="90"/>
                  <a:pt x="47" y="80"/>
                  <a:pt x="44" y="67"/>
                </a:cubicBezTo>
                <a:lnTo>
                  <a:pt x="43" y="67"/>
                </a:lnTo>
                <a:cubicBezTo>
                  <a:pt x="44" y="79"/>
                  <a:pt x="45" y="98"/>
                  <a:pt x="45" y="125"/>
                </a:cubicBezTo>
                <a:lnTo>
                  <a:pt x="45" y="315"/>
                </a:lnTo>
                <a:lnTo>
                  <a:pt x="0" y="315"/>
                </a:lnTo>
                <a:lnTo>
                  <a:pt x="0" y="21"/>
                </a:lnTo>
                <a:lnTo>
                  <a:pt x="68" y="21"/>
                </a:lnTo>
                <a:lnTo>
                  <a:pt x="146" y="216"/>
                </a:lnTo>
                <a:cubicBezTo>
                  <a:pt x="152" y="231"/>
                  <a:pt x="155" y="243"/>
                  <a:pt x="157" y="250"/>
                </a:cubicBezTo>
                <a:lnTo>
                  <a:pt x="158" y="250"/>
                </a:lnTo>
                <a:cubicBezTo>
                  <a:pt x="163" y="235"/>
                  <a:pt x="167" y="223"/>
                  <a:pt x="171" y="216"/>
                </a:cubicBezTo>
                <a:lnTo>
                  <a:pt x="249" y="21"/>
                </a:lnTo>
                <a:close/>
              </a:path>
            </a:pathLst>
          </a:custGeom>
          <a:solidFill>
            <a:srgbClr val="D731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eiryo UI" panose="020B0604030504040204" pitchFamily="50" charset="-128"/>
            </a:endParaRPr>
          </a:p>
        </p:txBody>
      </p:sp>
    </p:spTree>
    <p:extLst>
      <p:ext uri="{BB962C8B-B14F-4D97-AF65-F5344CB8AC3E}">
        <p14:creationId xmlns:p14="http://schemas.microsoft.com/office/powerpoint/2010/main" val="7207643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4" orient="horz" pos="216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D83B01"/>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 text</a:t>
            </a:r>
          </a:p>
        </p:txBody>
      </p:sp>
      <p:pic>
        <p:nvPicPr>
          <p:cNvPr id="6" name="MS logo gray - EMF" descr="Microsoft logo, gray text version">
            <a:extLst>
              <a:ext uri="{FF2B5EF4-FFF2-40B4-BE49-F238E27FC236}">
                <a16:creationId xmlns:a16="http://schemas.microsoft.com/office/drawing/2014/main" id="{F28077D6-7EB1-4B7E-84A0-48374B645BA8}"/>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9385043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5510213" cy="1107996"/>
          </a:xfrm>
          <a:noFill/>
        </p:spPr>
        <p:txBody>
          <a:bodyPr wrap="square"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551021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 text</a:t>
            </a:r>
          </a:p>
        </p:txBody>
      </p:sp>
      <p:pic>
        <p:nvPicPr>
          <p:cNvPr id="7" name="Picture 6" descr="Microsoft Ignite cube graphic">
            <a:extLst>
              <a:ext uri="{FF2B5EF4-FFF2-40B4-BE49-F238E27FC236}">
                <a16:creationId xmlns:a16="http://schemas.microsoft.com/office/drawing/2014/main" id="{401D67D2-C1F9-48BE-931F-741D00A15B06}"/>
              </a:ext>
              <a:ext uri="{C183D7F6-B498-43B3-948B-1728B52AA6E4}">
                <adec:decorative xmlns:adec="http://schemas.microsoft.com/office/drawing/2017/decorative" val="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91552" y="0"/>
            <a:ext cx="8100447" cy="6858000"/>
          </a:xfrm>
          <a:prstGeom prst="rect">
            <a:avLst/>
          </a:prstGeom>
        </p:spPr>
      </p:pic>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3"/>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8495981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39" userDrawn="1">
          <p15:clr>
            <a:srgbClr val="5ACBF0"/>
          </p15:clr>
        </p15:guide>
        <p15:guide id="4" orient="horz" pos="216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Slide 3">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5510213" cy="1107996"/>
          </a:xfrm>
          <a:noFill/>
        </p:spPr>
        <p:txBody>
          <a:bodyPr wrap="square"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551021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 text</a:t>
            </a:r>
          </a:p>
        </p:txBody>
      </p:sp>
      <p:pic>
        <p:nvPicPr>
          <p:cNvPr id="8" name="Picture 7" descr="Microsoft Ignite cube graphic">
            <a:extLst>
              <a:ext uri="{FF2B5EF4-FFF2-40B4-BE49-F238E27FC236}">
                <a16:creationId xmlns:a16="http://schemas.microsoft.com/office/drawing/2014/main" id="{1F0180E0-8AEF-4805-B05D-B6A240DA0D30}"/>
              </a:ext>
              <a:ext uri="{C183D7F6-B498-43B3-948B-1728B52AA6E4}">
                <adec:decorative xmlns:adec="http://schemas.microsoft.com/office/drawing/2017/decorative" val="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074617" y="-1"/>
            <a:ext cx="4117383" cy="6858001"/>
          </a:xfrm>
          <a:prstGeom prst="rect">
            <a:avLst/>
          </a:prstGeom>
        </p:spPr>
      </p:pic>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3"/>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237014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39">
          <p15:clr>
            <a:srgbClr val="5ACBF0"/>
          </p15:clr>
        </p15:guide>
        <p15:guide id="4" orient="horz" pos="216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a:t>
            </a:r>
          </a:p>
        </p:txBody>
      </p:sp>
      <p:pic>
        <p:nvPicPr>
          <p:cNvPr id="6" name="Picture 5" descr="A person sitting at a table using a computer&#10;&#10;Description automatically generated">
            <a:extLst>
              <a:ext uri="{FF2B5EF4-FFF2-40B4-BE49-F238E27FC236}">
                <a16:creationId xmlns:a16="http://schemas.microsoft.com/office/drawing/2014/main" id="{1B5497F1-768F-45ED-85F1-D14B37BE1F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334000" y="0"/>
            <a:ext cx="6858000" cy="6858000"/>
          </a:xfrm>
          <a:prstGeom prst="rect">
            <a:avLst/>
          </a:prstGeom>
        </p:spPr>
      </p:pic>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3"/>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285817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lvl1pPr>
          </a:lstStyle>
          <a:p>
            <a:r>
              <a:rPr lang="en-US" dirty="0"/>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1538883"/>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3299196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586390" y="1434370"/>
            <a:ext cx="11018520" cy="1538883"/>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31337368"/>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lvl1pPr>
              <a:defRPr/>
            </a:lvl1pPr>
          </a:lstStyle>
          <a:p>
            <a:r>
              <a:rPr lang="en-US" dirty="0"/>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1969770"/>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1969770"/>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1245362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584200" y="1435100"/>
            <a:ext cx="5212080" cy="1846659"/>
          </a:xfrm>
        </p:spPr>
        <p:txBody>
          <a:bodyPr wrap="square">
            <a:spAutoFit/>
          </a:bodyPr>
          <a:lstStyle>
            <a:lvl1pPr marL="0" indent="0">
              <a:spcBef>
                <a:spcPts val="1224"/>
              </a:spcBef>
              <a:buClr>
                <a:schemeClr val="tx1"/>
              </a:buClr>
              <a:buFont typeface="Wingdings" panose="05000000000000000000" pitchFamily="2" charset="2"/>
              <a:buNone/>
              <a:defRPr sz="2800" b="0">
                <a:latin typeface="Meiryo UI" panose="020B0604030504040204" pitchFamily="50" charset="-128"/>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846659"/>
          </a:xfrm>
        </p:spPr>
        <p:txBody>
          <a:bodyPr wrap="square">
            <a:spAutoFit/>
          </a:bodyPr>
          <a:lstStyle>
            <a:lvl1pPr marL="0" indent="0">
              <a:spcBef>
                <a:spcPts val="1224"/>
              </a:spcBef>
              <a:buClr>
                <a:schemeClr val="tx1"/>
              </a:buClr>
              <a:buFont typeface="Wingdings" panose="05000000000000000000" pitchFamily="2" charset="2"/>
              <a:buNone/>
              <a:defRPr sz="2800" b="0">
                <a:latin typeface="Meiryo UI" panose="020B0604030504040204" pitchFamily="50" charset="-128"/>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92018982"/>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2" userDrawn="1">
          <p15:clr>
            <a:srgbClr val="5ACBF0"/>
          </p15:clr>
        </p15:guide>
        <p15:guide id="3" orient="horz" pos="904" userDrawn="1">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3079845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ANIMATED">
    <p:bg bwMode="auto">
      <p:bgRef idx="1001">
        <a:schemeClr val="bg2"/>
      </p:bgRef>
    </p:bg>
    <p:spTree>
      <p:nvGrpSpPr>
        <p:cNvPr id="1" name=""/>
        <p:cNvGrpSpPr/>
        <p:nvPr/>
      </p:nvGrpSpPr>
      <p:grpSpPr>
        <a:xfrm>
          <a:off x="0" y="0"/>
          <a:ext cx="0" cy="0"/>
          <a:chOff x="0" y="0"/>
          <a:chExt cx="0" cy="0"/>
        </a:xfrm>
      </p:grpSpPr>
      <p:sp>
        <p:nvSpPr>
          <p:cNvPr id="12" name="Rectangle 5"/>
          <p:cNvSpPr>
            <a:spLocks noChangeArrowheads="1"/>
          </p:cNvSpPr>
          <p:nvPr userDrawn="1"/>
        </p:nvSpPr>
        <p:spPr bwMode="auto">
          <a:xfrm>
            <a:off x="3113" y="4309988"/>
            <a:ext cx="12188887" cy="2551127"/>
          </a:xfrm>
          <a:prstGeom prst="rect">
            <a:avLst/>
          </a:prstGeom>
          <a:solidFill>
            <a:srgbClr val="4DA0E2"/>
          </a:solidFill>
          <a:ln>
            <a:noFill/>
          </a:ln>
        </p:spPr>
        <p:txBody>
          <a:bodyPr vert="horz" wrap="square" lIns="89642" tIns="44821" rIns="89642" bIns="44821" numCol="1" anchor="t" anchorCtr="0" compatLnSpc="1">
            <a:prstTxWarp prst="textNoShape">
              <a:avLst/>
            </a:prstTxWarp>
          </a:bodyPr>
          <a:lstStyle/>
          <a:p>
            <a:endParaRPr lang="en-US" sz="1765" dirty="0">
              <a:latin typeface="Meiryo UI" panose="020B0604030504040204" pitchFamily="50" charset="-128"/>
            </a:endParaRPr>
          </a:p>
        </p:txBody>
      </p:sp>
      <p:sp>
        <p:nvSpPr>
          <p:cNvPr id="10" name="Rectangle 7"/>
          <p:cNvSpPr>
            <a:spLocks noChangeArrowheads="1"/>
          </p:cNvSpPr>
          <p:nvPr userDrawn="1"/>
        </p:nvSpPr>
        <p:spPr bwMode="auto">
          <a:xfrm>
            <a:off x="1" y="5729528"/>
            <a:ext cx="12188888" cy="1131586"/>
          </a:xfrm>
          <a:prstGeom prst="rect">
            <a:avLst/>
          </a:prstGeom>
          <a:solidFill>
            <a:srgbClr val="00188F"/>
          </a:solidFill>
          <a:ln>
            <a:noFill/>
          </a:ln>
        </p:spPr>
        <p:txBody>
          <a:bodyPr vert="horz" wrap="square" lIns="89642" tIns="44821" rIns="89642" bIns="44821" numCol="1" anchor="t" anchorCtr="0" compatLnSpc="1">
            <a:prstTxWarp prst="textNoShape">
              <a:avLst/>
            </a:prstTxWarp>
          </a:bodyPr>
          <a:lstStyle/>
          <a:p>
            <a:endParaRPr lang="en-US" sz="1765" dirty="0">
              <a:latin typeface="Meiryo UI" panose="020B0604030504040204" pitchFamily="50" charset="-128"/>
            </a:endParaRPr>
          </a:p>
        </p:txBody>
      </p:sp>
      <p:sp>
        <p:nvSpPr>
          <p:cNvPr id="11" name="Rectangle 8"/>
          <p:cNvSpPr>
            <a:spLocks noChangeArrowheads="1"/>
          </p:cNvSpPr>
          <p:nvPr userDrawn="1"/>
        </p:nvSpPr>
        <p:spPr bwMode="auto">
          <a:xfrm>
            <a:off x="3113" y="3343392"/>
            <a:ext cx="12185777" cy="277059"/>
          </a:xfrm>
          <a:prstGeom prst="rect">
            <a:avLst/>
          </a:prstGeom>
          <a:solidFill>
            <a:srgbClr val="25B9E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42" tIns="44821" rIns="89642" bIns="44821" numCol="1" anchor="t" anchorCtr="0" compatLnSpc="1">
            <a:prstTxWarp prst="textNoShape">
              <a:avLst/>
            </a:prstTxWarp>
          </a:bodyPr>
          <a:lstStyle/>
          <a:p>
            <a:endParaRPr lang="en-US" sz="1765" dirty="0">
              <a:latin typeface="Meiryo UI" panose="020B0604030504040204" pitchFamily="50" charset="-128"/>
            </a:endParaRPr>
          </a:p>
        </p:txBody>
      </p:sp>
      <p:sp>
        <p:nvSpPr>
          <p:cNvPr id="13" name="Rectangle 12"/>
          <p:cNvSpPr/>
          <p:nvPr userDrawn="1"/>
        </p:nvSpPr>
        <p:spPr bwMode="white">
          <a:xfrm>
            <a:off x="0" y="-312"/>
            <a:ext cx="12191377" cy="6858623"/>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5" name="Text Placeholder 4"/>
          <p:cNvSpPr>
            <a:spLocks noGrp="1"/>
          </p:cNvSpPr>
          <p:nvPr>
            <p:ph type="body" sz="quarter" idx="12" hasCustomPrompt="1"/>
          </p:nvPr>
        </p:nvSpPr>
        <p:spPr>
          <a:xfrm>
            <a:off x="271104" y="3481915"/>
            <a:ext cx="6273418" cy="1794661"/>
          </a:xfrm>
          <a:noFill/>
        </p:spPr>
        <p:txBody>
          <a:bodyPr lIns="146304" tIns="109728" rIns="146304" bIns="109728">
            <a:noAutofit/>
          </a:bodyPr>
          <a:lstStyle>
            <a:lvl1pPr marL="0" indent="0">
              <a:spcBef>
                <a:spcPts val="0"/>
              </a:spcBef>
              <a:buNone/>
              <a:defRPr sz="3529" spc="0" baseline="0">
                <a:gradFill>
                  <a:gsLst>
                    <a:gs pos="0">
                      <a:schemeClr val="tx1"/>
                    </a:gs>
                    <a:gs pos="100000">
                      <a:schemeClr val="tx1"/>
                    </a:gs>
                  </a:gsLst>
                  <a:lin ang="5400000" scaled="0"/>
                </a:gradFill>
                <a:latin typeface="+mj-lt"/>
              </a:defRPr>
            </a:lvl1pPr>
          </a:lstStyle>
          <a:p>
            <a:pPr lvl="0"/>
            <a:r>
              <a:rPr lang="en-US"/>
              <a:t>Speaker Name</a:t>
            </a:r>
          </a:p>
        </p:txBody>
      </p:sp>
      <p:sp>
        <p:nvSpPr>
          <p:cNvPr id="9" name="Title 1"/>
          <p:cNvSpPr>
            <a:spLocks noGrp="1"/>
          </p:cNvSpPr>
          <p:nvPr>
            <p:ph type="title" hasCustomPrompt="1"/>
          </p:nvPr>
        </p:nvSpPr>
        <p:spPr>
          <a:xfrm>
            <a:off x="269303" y="1680485"/>
            <a:ext cx="9860610" cy="1801436"/>
          </a:xfrm>
          <a:noFill/>
        </p:spPr>
        <p:txBody>
          <a:bodyPr lIns="146304" tIns="91440" rIns="146304" bIns="91440" anchor="t" anchorCtr="0"/>
          <a:lstStyle>
            <a:lvl1pPr>
              <a:defRPr sz="5882" spc="-98" baseline="0">
                <a:gradFill>
                  <a:gsLst>
                    <a:gs pos="3333">
                      <a:schemeClr val="tx1"/>
                    </a:gs>
                    <a:gs pos="39000">
                      <a:schemeClr val="tx1"/>
                    </a:gs>
                  </a:gsLst>
                  <a:lin ang="5400000" scaled="0"/>
                </a:gradFill>
              </a:defRPr>
            </a:lvl1pPr>
          </a:lstStyle>
          <a:p>
            <a:r>
              <a:rPr lang="en-US" dirty="0"/>
              <a:t>Presentation title</a:t>
            </a:r>
          </a:p>
        </p:txBody>
      </p:sp>
      <p:sp>
        <p:nvSpPr>
          <p:cNvPr id="8" name="Rectangle 6"/>
          <p:cNvSpPr>
            <a:spLocks noChangeArrowheads="1"/>
          </p:cNvSpPr>
          <p:nvPr userDrawn="1"/>
        </p:nvSpPr>
        <p:spPr bwMode="auto">
          <a:xfrm>
            <a:off x="3113" y="4309988"/>
            <a:ext cx="12188887" cy="255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42" tIns="44821" rIns="89642" bIns="44821" numCol="1" anchor="t" anchorCtr="0" compatLnSpc="1">
            <a:prstTxWarp prst="textNoShape">
              <a:avLst/>
            </a:prstTxWarp>
          </a:bodyPr>
          <a:lstStyle/>
          <a:p>
            <a:endParaRPr lang="en-US" sz="1765" dirty="0">
              <a:latin typeface="Meiryo UI" panose="020B0604030504040204" pitchFamily="50" charset="-128"/>
            </a:endParaRPr>
          </a:p>
        </p:txBody>
      </p:sp>
      <p:sp>
        <p:nvSpPr>
          <p:cNvPr id="17" name="Text Placeholder 16"/>
          <p:cNvSpPr>
            <a:spLocks noGrp="1"/>
          </p:cNvSpPr>
          <p:nvPr>
            <p:ph type="body" sz="quarter" idx="13" hasCustomPrompt="1"/>
          </p:nvPr>
        </p:nvSpPr>
        <p:spPr>
          <a:xfrm>
            <a:off x="8315005" y="288560"/>
            <a:ext cx="3585699" cy="486415"/>
          </a:xfrm>
        </p:spPr>
        <p:txBody>
          <a:bodyPr/>
          <a:lstStyle>
            <a:lvl1pPr marL="0" indent="0" algn="r">
              <a:buNone/>
              <a:defRPr sz="1961">
                <a:latin typeface="Meiryo UI" panose="020B0604030504040204" pitchFamily="50" charset="-128"/>
              </a:defRPr>
            </a:lvl1pPr>
            <a:lvl2pPr marL="336145" indent="0">
              <a:buNone/>
              <a:defRPr sz="1961"/>
            </a:lvl2pPr>
            <a:lvl3pPr marL="560241" indent="0">
              <a:buNone/>
              <a:defRPr sz="1961"/>
            </a:lvl3pPr>
            <a:lvl4pPr marL="784338" indent="0">
              <a:buNone/>
              <a:defRPr sz="1961"/>
            </a:lvl4pPr>
            <a:lvl5pPr marL="1008435" indent="0">
              <a:buNone/>
              <a:defRPr sz="1961"/>
            </a:lvl5pPr>
          </a:lstStyle>
          <a:p>
            <a:pPr lvl="0"/>
            <a:r>
              <a:rPr lang="en-US" dirty="0"/>
              <a:t>Session Code</a:t>
            </a:r>
          </a:p>
        </p:txBody>
      </p:sp>
      <p:sp>
        <p:nvSpPr>
          <p:cNvPr id="15" name="Text Placeholder 16"/>
          <p:cNvSpPr>
            <a:spLocks noGrp="1"/>
          </p:cNvSpPr>
          <p:nvPr>
            <p:ph type="body" sz="quarter" idx="14" hasCustomPrompt="1"/>
          </p:nvPr>
        </p:nvSpPr>
        <p:spPr>
          <a:xfrm>
            <a:off x="269303" y="5908814"/>
            <a:ext cx="3585699" cy="486415"/>
          </a:xfrm>
        </p:spPr>
        <p:txBody>
          <a:bodyPr/>
          <a:lstStyle>
            <a:lvl1pPr marL="0" indent="0" algn="l">
              <a:buNone/>
              <a:defRPr sz="1961">
                <a:latin typeface="Meiryo UI" panose="020B0604030504040204" pitchFamily="50" charset="-128"/>
              </a:defRPr>
            </a:lvl1pPr>
            <a:lvl2pPr marL="336145" indent="0">
              <a:buNone/>
              <a:defRPr sz="1961"/>
            </a:lvl2pPr>
            <a:lvl3pPr marL="560241" indent="0">
              <a:buNone/>
              <a:defRPr sz="1961"/>
            </a:lvl3pPr>
            <a:lvl4pPr marL="784338" indent="0">
              <a:buNone/>
              <a:defRPr sz="1961"/>
            </a:lvl4pPr>
            <a:lvl5pPr marL="1008435" indent="0">
              <a:buNone/>
              <a:defRPr sz="1961"/>
            </a:lvl5pPr>
          </a:lstStyle>
          <a:p>
            <a:pPr lvl="0"/>
            <a:r>
              <a:rPr lang="en-US" dirty="0"/>
              <a:t>Yammer hashtag</a:t>
            </a:r>
          </a:p>
        </p:txBody>
      </p:sp>
      <p:pic>
        <p:nvPicPr>
          <p:cNvPr id="16" name="Picture 15"/>
          <p:cNvPicPr>
            <a:picLocks noChangeAspect="1"/>
          </p:cNvPicPr>
          <p:nvPr userDrawn="1"/>
        </p:nvPicPr>
        <p:blipFill rotWithShape="1">
          <a:blip r:embed="rId2" cstate="screen">
            <a:extLst>
              <a:ext uri="{28A0092B-C50C-407E-A947-70E740481C1C}">
                <a14:useLocalDpi xmlns:a14="http://schemas.microsoft.com/office/drawing/2010/main"/>
              </a:ext>
            </a:extLst>
          </a:blip>
          <a:srcRect b="1380"/>
          <a:stretch/>
        </p:blipFill>
        <p:spPr bwMode="invGray">
          <a:xfrm>
            <a:off x="448213" y="470067"/>
            <a:ext cx="1421436" cy="300619"/>
          </a:xfrm>
          <a:prstGeom prst="rect">
            <a:avLst/>
          </a:prstGeom>
        </p:spPr>
      </p:pic>
    </p:spTree>
    <p:extLst>
      <p:ext uri="{BB962C8B-B14F-4D97-AF65-F5344CB8AC3E}">
        <p14:creationId xmlns:p14="http://schemas.microsoft.com/office/powerpoint/2010/main" val="351386586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24000" decel="76000" fill="hold" grpId="0" nodeType="withEffect">
                                  <p:stCondLst>
                                    <p:cond delay="0"/>
                                  </p:stCondLst>
                                  <p:childTnLst>
                                    <p:animMotion origin="layout" path="M 0 3.25011E-6 L 1.00728 3.25011E-6 " pathEditMode="relative" rAng="0" ptsTypes="AA">
                                      <p:cBhvr>
                                        <p:cTn id="6" dur="750" fill="hold"/>
                                        <p:tgtEl>
                                          <p:spTgt spid="11"/>
                                        </p:tgtEl>
                                        <p:attrNameLst>
                                          <p:attrName>ppt_x</p:attrName>
                                          <p:attrName>ppt_y</p:attrName>
                                        </p:attrNameLst>
                                      </p:cBhvr>
                                      <p:rCtr x="50357" y="0"/>
                                    </p:animMotion>
                                  </p:childTnLst>
                                </p:cTn>
                              </p:par>
                              <p:par>
                                <p:cTn id="7" presetID="63" presetClass="path" presetSubtype="0" accel="24000" decel="76000" fill="hold" grpId="0" nodeType="withEffect">
                                  <p:stCondLst>
                                    <p:cond delay="250"/>
                                  </p:stCondLst>
                                  <p:childTnLst>
                                    <p:animMotion origin="layout" path="M 0 3.25011E-6 L 1.00728 3.25011E-6 " pathEditMode="relative" rAng="0" ptsTypes="AA">
                                      <p:cBhvr>
                                        <p:cTn id="8" dur="750" fill="hold"/>
                                        <p:tgtEl>
                                          <p:spTgt spid="12"/>
                                        </p:tgtEl>
                                        <p:attrNameLst>
                                          <p:attrName>ppt_x</p:attrName>
                                          <p:attrName>ppt_y</p:attrName>
                                        </p:attrNameLst>
                                      </p:cBhvr>
                                      <p:rCtr x="50357" y="0"/>
                                    </p:animMotion>
                                  </p:childTnLst>
                                </p:cTn>
                              </p:par>
                              <p:par>
                                <p:cTn id="9" presetID="63" presetClass="path" presetSubtype="0" accel="24000" decel="76000" fill="hold" grpId="0" nodeType="withEffect">
                                  <p:stCondLst>
                                    <p:cond delay="150"/>
                                  </p:stCondLst>
                                  <p:childTnLst>
                                    <p:animMotion origin="layout" path="M 0 3.25011E-6 L 1.00728 3.25011E-6 " pathEditMode="relative" rAng="0" ptsTypes="AA">
                                      <p:cBhvr>
                                        <p:cTn id="10" dur="750" fill="hold"/>
                                        <p:tgtEl>
                                          <p:spTgt spid="10"/>
                                        </p:tgtEl>
                                        <p:attrNameLst>
                                          <p:attrName>ppt_x</p:attrName>
                                          <p:attrName>ppt_y</p:attrName>
                                        </p:attrNameLst>
                                      </p:cBhvr>
                                      <p:rCtr x="50357" y="0"/>
                                    </p:animMotion>
                                  </p:childTnLst>
                                </p:cTn>
                              </p:par>
                              <p:par>
                                <p:cTn id="11" presetID="1" presetClass="entr" presetSubtype="0" fill="hold" grpId="0" nodeType="withEffect">
                                  <p:stCondLst>
                                    <p:cond delay="1000"/>
                                  </p:stCondLst>
                                  <p:childTnLst>
                                    <p:set>
                                      <p:cBhvr>
                                        <p:cTn id="12" dur="1" fill="hold">
                                          <p:stCondLst>
                                            <p:cond delay="0"/>
                                          </p:stCondLst>
                                        </p:cTn>
                                        <p:tgtEl>
                                          <p:spTgt spid="13"/>
                                        </p:tgtEl>
                                        <p:attrNameLst>
                                          <p:attrName>style.visibility</p:attrName>
                                        </p:attrNameLst>
                                      </p:cBhvr>
                                      <p:to>
                                        <p:strVal val="visible"/>
                                      </p:to>
                                    </p:set>
                                  </p:childTnLst>
                                </p:cTn>
                              </p:par>
                              <p:par>
                                <p:cTn id="13" presetID="10" presetClass="entr" presetSubtype="0" fill="hold" grpId="0" nodeType="withEffect">
                                  <p:stCondLst>
                                    <p:cond delay="7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950"/>
                                        <p:tgtEl>
                                          <p:spTgt spid="9"/>
                                        </p:tgtEl>
                                      </p:cBhvr>
                                    </p:animEffect>
                                  </p:childTnLst>
                                </p:cTn>
                              </p:par>
                              <p:par>
                                <p:cTn id="16" presetID="63" presetClass="path" presetSubtype="0" decel="100000" fill="hold" grpId="1" nodeType="withEffect">
                                  <p:stCondLst>
                                    <p:cond delay="750"/>
                                  </p:stCondLst>
                                  <p:childTnLst>
                                    <p:animMotion origin="layout" path="M -0.01455 4.96142E-6 L -4.34261E-6 4.96142E-6 " pathEditMode="relative" rAng="0" ptsTypes="AA">
                                      <p:cBhvr>
                                        <p:cTn id="17" dur="950" fill="hold"/>
                                        <p:tgtEl>
                                          <p:spTgt spid="9"/>
                                        </p:tgtEl>
                                        <p:attrNameLst>
                                          <p:attrName>ppt_x</p:attrName>
                                          <p:attrName>ppt_y</p:attrName>
                                        </p:attrNameLst>
                                      </p:cBhvr>
                                      <p:rCtr x="728" y="0"/>
                                    </p:animMotion>
                                  </p:childTnLst>
                                </p:cTn>
                              </p:par>
                              <p:par>
                                <p:cTn id="18" presetID="6" presetClass="emph" presetSubtype="0" accel="100000" autoRev="1" fill="hold" grpId="2" nodeType="withEffect">
                                  <p:stCondLst>
                                    <p:cond delay="50"/>
                                  </p:stCondLst>
                                  <p:childTnLst>
                                    <p:animScale>
                                      <p:cBhvr>
                                        <p:cTn id="19" dur="500" fill="hold"/>
                                        <p:tgtEl>
                                          <p:spTgt spid="9"/>
                                        </p:tgtEl>
                                      </p:cBhvr>
                                      <p:by x="95000" y="95000"/>
                                    </p:animScale>
                                  </p:childTnLst>
                                </p:cTn>
                              </p:par>
                              <p:par>
                                <p:cTn id="20" presetID="10" presetClass="entr" presetSubtype="0" fill="hold" grpId="0" nodeType="withEffect">
                                  <p:stCondLst>
                                    <p:cond delay="8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950"/>
                                        <p:tgtEl>
                                          <p:spTgt spid="5"/>
                                        </p:tgtEl>
                                      </p:cBhvr>
                                    </p:animEffect>
                                  </p:childTnLst>
                                </p:cTn>
                              </p:par>
                              <p:par>
                                <p:cTn id="23" presetID="63" presetClass="path" presetSubtype="0" decel="100000" fill="hold" grpId="1" nodeType="withEffect">
                                  <p:stCondLst>
                                    <p:cond delay="800"/>
                                  </p:stCondLst>
                                  <p:childTnLst>
                                    <p:animMotion origin="layout" path="M -0.01455 2.42851E-6 L -3.02783E-6 2.42851E-6 " pathEditMode="relative" rAng="0" ptsTypes="AA">
                                      <p:cBhvr>
                                        <p:cTn id="24" dur="950" fill="hold"/>
                                        <p:tgtEl>
                                          <p:spTgt spid="5"/>
                                        </p:tgtEl>
                                        <p:attrNameLst>
                                          <p:attrName>ppt_x</p:attrName>
                                          <p:attrName>ppt_y</p:attrName>
                                        </p:attrNameLst>
                                      </p:cBhvr>
                                      <p:rCtr x="728" y="0"/>
                                    </p:animMotion>
                                  </p:childTnLst>
                                </p:cTn>
                              </p:par>
                              <p:par>
                                <p:cTn id="25" presetID="6" presetClass="emph" presetSubtype="0" accel="100000" autoRev="1" fill="hold" grpId="2" nodeType="withEffect">
                                  <p:stCondLst>
                                    <p:cond delay="100"/>
                                  </p:stCondLst>
                                  <p:childTnLst>
                                    <p:animScale>
                                      <p:cBhvr>
                                        <p:cTn id="26" dur="500" fill="hold"/>
                                        <p:tgtEl>
                                          <p:spTgt spid="5"/>
                                        </p:tgtEl>
                                      </p:cBhvr>
                                      <p:by x="95000" y="95000"/>
                                    </p:animScale>
                                  </p:childTnLst>
                                </p:cTn>
                              </p:par>
                              <p:par>
                                <p:cTn id="27" presetID="10" presetClass="entr" presetSubtype="0" fill="hold" nodeType="withEffect">
                                  <p:stCondLst>
                                    <p:cond delay="90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950"/>
                                        <p:tgtEl>
                                          <p:spTgt spid="16"/>
                                        </p:tgtEl>
                                      </p:cBhvr>
                                    </p:animEffect>
                                  </p:childTnLst>
                                </p:cTn>
                              </p:par>
                              <p:par>
                                <p:cTn id="30" presetID="63" presetClass="path" presetSubtype="0" decel="100000" fill="hold" nodeType="withEffect">
                                  <p:stCondLst>
                                    <p:cond delay="900"/>
                                  </p:stCondLst>
                                  <p:childTnLst>
                                    <p:animMotion origin="layout" path="M -0.01455 -1.34362E-6 L -3.90605E-7 -1.34362E-6 " pathEditMode="relative" rAng="0" ptsTypes="AA">
                                      <p:cBhvr>
                                        <p:cTn id="31" dur="950" fill="hold"/>
                                        <p:tgtEl>
                                          <p:spTgt spid="16"/>
                                        </p:tgtEl>
                                        <p:attrNameLst>
                                          <p:attrName>ppt_x</p:attrName>
                                          <p:attrName>ppt_y</p:attrName>
                                        </p:attrNameLst>
                                      </p:cBhvr>
                                      <p:rCtr x="728" y="0"/>
                                    </p:animMotion>
                                  </p:childTnLst>
                                </p:cTn>
                              </p:par>
                              <p:par>
                                <p:cTn id="32" presetID="6" presetClass="emph" presetSubtype="0" accel="100000" autoRev="1" fill="hold" nodeType="withEffect">
                                  <p:stCondLst>
                                    <p:cond delay="200"/>
                                  </p:stCondLst>
                                  <p:childTnLst>
                                    <p:animScale>
                                      <p:cBhvr>
                                        <p:cTn id="33" dur="500" fill="hold"/>
                                        <p:tgtEl>
                                          <p:spTgt spid="16"/>
                                        </p:tgtEl>
                                      </p:cBhvr>
                                      <p:by x="95000" y="95000"/>
                                    </p:animScale>
                                  </p:childTnLst>
                                </p:cTn>
                              </p:par>
                              <p:par>
                                <p:cTn id="34" presetID="10" presetClass="entr" presetSubtype="0" fill="hold" grpId="0" nodeType="withEffect">
                                  <p:stCondLst>
                                    <p:cond delay="70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950"/>
                                        <p:tgtEl>
                                          <p:spTgt spid="17"/>
                                        </p:tgtEl>
                                      </p:cBhvr>
                                    </p:animEffect>
                                  </p:childTnLst>
                                </p:cTn>
                              </p:par>
                              <p:par>
                                <p:cTn id="37" presetID="63" presetClass="path" presetSubtype="0" decel="100000" fill="hold" grpId="1" nodeType="withEffect">
                                  <p:stCondLst>
                                    <p:cond delay="700"/>
                                  </p:stCondLst>
                                  <p:childTnLst>
                                    <p:animMotion origin="layout" path="M -0.01455 2.13345E-6 L 1.62369E-6 2.13345E-6 " pathEditMode="relative" rAng="0" ptsTypes="AA">
                                      <p:cBhvr>
                                        <p:cTn id="38" dur="950" fill="hold"/>
                                        <p:tgtEl>
                                          <p:spTgt spid="17"/>
                                        </p:tgtEl>
                                        <p:attrNameLst>
                                          <p:attrName>ppt_x</p:attrName>
                                          <p:attrName>ppt_y</p:attrName>
                                        </p:attrNameLst>
                                      </p:cBhvr>
                                      <p:rCtr x="728" y="0"/>
                                    </p:animMotion>
                                  </p:childTnLst>
                                </p:cTn>
                              </p:par>
                              <p:par>
                                <p:cTn id="39" presetID="6" presetClass="emph" presetSubtype="0" accel="100000" autoRev="1" fill="hold" grpId="2" nodeType="withEffect">
                                  <p:stCondLst>
                                    <p:cond delay="0"/>
                                  </p:stCondLst>
                                  <p:childTnLst>
                                    <p:animScale>
                                      <p:cBhvr>
                                        <p:cTn id="40" dur="500" fill="hold"/>
                                        <p:tgtEl>
                                          <p:spTgt spid="17"/>
                                        </p:tgtEl>
                                      </p:cBhvr>
                                      <p:by x="95000" y="95000"/>
                                    </p:animScale>
                                  </p:childTnLst>
                                </p:cTn>
                              </p:par>
                              <p:par>
                                <p:cTn id="41" presetID="10" presetClass="entr" presetSubtype="0" fill="hold" grpId="0" nodeType="withEffect">
                                  <p:stCondLst>
                                    <p:cond delay="70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950"/>
                                        <p:tgtEl>
                                          <p:spTgt spid="15"/>
                                        </p:tgtEl>
                                      </p:cBhvr>
                                    </p:animEffect>
                                  </p:childTnLst>
                                </p:cTn>
                              </p:par>
                              <p:par>
                                <p:cTn id="44" presetID="63" presetClass="path" presetSubtype="0" decel="100000" fill="hold" grpId="1" nodeType="withEffect">
                                  <p:stCondLst>
                                    <p:cond delay="700"/>
                                  </p:stCondLst>
                                  <p:childTnLst>
                                    <p:animMotion origin="layout" path="M -0.01455 -2.09714E-6 L -4.54174E-6 -2.09714E-6 " pathEditMode="relative" rAng="0" ptsTypes="AA">
                                      <p:cBhvr>
                                        <p:cTn id="45" dur="950" fill="hold"/>
                                        <p:tgtEl>
                                          <p:spTgt spid="15"/>
                                        </p:tgtEl>
                                        <p:attrNameLst>
                                          <p:attrName>ppt_x</p:attrName>
                                          <p:attrName>ppt_y</p:attrName>
                                        </p:attrNameLst>
                                      </p:cBhvr>
                                      <p:rCtr x="728" y="0"/>
                                    </p:animMotion>
                                  </p:childTnLst>
                                </p:cTn>
                              </p:par>
                              <p:par>
                                <p:cTn id="46" presetID="6" presetClass="emph" presetSubtype="0" accel="100000" autoRev="1" fill="hold" grpId="2" nodeType="withEffect">
                                  <p:stCondLst>
                                    <p:cond delay="0"/>
                                  </p:stCondLst>
                                  <p:childTnLst>
                                    <p:animScale>
                                      <p:cBhvr>
                                        <p:cTn id="47" dur="500" fill="hold"/>
                                        <p:tgtEl>
                                          <p:spTgt spid="15"/>
                                        </p:tgtEl>
                                      </p:cBhvr>
                                      <p:by x="95000" y="9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1" grpId="0" animBg="1"/>
      <p:bldP spid="13" grpId="0" animBg="1"/>
      <p:bldP spid="5" grpId="0">
        <p:tmplLst>
          <p:tmpl>
            <p:tnLst>
              <p:par>
                <p:cTn presetID="10" presetClass="entr" presetSubtype="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Effect transition="in" filter="fade">
                      <p:cBhvr>
                        <p:cTn dur="950"/>
                        <p:tgtEl>
                          <p:spTgt spid="5"/>
                        </p:tgtEl>
                      </p:cBhvr>
                    </p:animEffect>
                  </p:childTnLst>
                </p:cTn>
              </p:par>
            </p:tnLst>
          </p:tmpl>
        </p:tmplLst>
      </p:bldP>
      <p:bldP spid="5" grpId="1">
        <p:tmplLst>
          <p:tmpl>
            <p:tnLst>
              <p:par>
                <p:cTn presetID="63" presetClass="path" presetSubtype="0" decel="100000" fill="hold" nodeType="withEffect">
                  <p:stCondLst>
                    <p:cond delay="800"/>
                  </p:stCondLst>
                  <p:childTnLst>
                    <p:animMotion origin="layout" path="M -0.01455 2.42851E-6 L -3.02783E-6 2.42851E-6 " pathEditMode="relative" rAng="0" ptsTypes="AA">
                      <p:cBhvr>
                        <p:cTn dur="950" fill="hold"/>
                        <p:tgtEl>
                          <p:spTgt spid="5"/>
                        </p:tgtEl>
                        <p:attrNameLst>
                          <p:attrName>ppt_x</p:attrName>
                          <p:attrName>ppt_y</p:attrName>
                        </p:attrNameLst>
                      </p:cBhvr>
                      <p:rCtr x="728" y="0"/>
                    </p:animMotion>
                  </p:childTnLst>
                </p:cTn>
              </p:par>
            </p:tnLst>
          </p:tmpl>
        </p:tmplLst>
      </p:bldP>
      <p:bldP spid="5" grpId="2">
        <p:tmplLst>
          <p:tmpl>
            <p:tnLst>
              <p:par>
                <p:cTn presetID="6" presetClass="emph" presetSubtype="0" accel="100000" autoRev="1" fill="hold" nodeType="withEffect">
                  <p:stCondLst>
                    <p:cond delay="100"/>
                  </p:stCondLst>
                  <p:childTnLst>
                    <p:animScale>
                      <p:cBhvr>
                        <p:cTn dur="500" fill="hold"/>
                        <p:tgtEl>
                          <p:spTgt spid="5"/>
                        </p:tgtEl>
                      </p:cBhvr>
                      <p:by x="95000" y="95000"/>
                    </p:animScale>
                  </p:childTnLst>
                </p:cTn>
              </p:par>
            </p:tnLst>
          </p:tmpl>
        </p:tmplLst>
      </p:bldP>
      <p:bldP spid="9" grpId="0"/>
      <p:bldP spid="9" grpId="1"/>
      <p:bldP spid="9" grpId="2"/>
      <p:bldP spid="17" grpId="0">
        <p:tmplLst>
          <p:tmpl>
            <p:tnLst>
              <p:par>
                <p:cTn presetID="10" presetClass="entr" presetSubtype="0" fill="hold" nodeType="withEffect">
                  <p:stCondLst>
                    <p:cond delay="700"/>
                  </p:stCondLst>
                  <p:childTnLst>
                    <p:set>
                      <p:cBhvr>
                        <p:cTn dur="1" fill="hold">
                          <p:stCondLst>
                            <p:cond delay="0"/>
                          </p:stCondLst>
                        </p:cTn>
                        <p:tgtEl>
                          <p:spTgt spid="17"/>
                        </p:tgtEl>
                        <p:attrNameLst>
                          <p:attrName>style.visibility</p:attrName>
                        </p:attrNameLst>
                      </p:cBhvr>
                      <p:to>
                        <p:strVal val="visible"/>
                      </p:to>
                    </p:set>
                    <p:animEffect transition="in" filter="fade">
                      <p:cBhvr>
                        <p:cTn dur="950"/>
                        <p:tgtEl>
                          <p:spTgt spid="17"/>
                        </p:tgtEl>
                      </p:cBhvr>
                    </p:animEffect>
                  </p:childTnLst>
                </p:cTn>
              </p:par>
            </p:tnLst>
          </p:tmpl>
        </p:tmplLst>
      </p:bldP>
      <p:bldP spid="17" grpId="1">
        <p:tmplLst>
          <p:tmpl>
            <p:tnLst>
              <p:par>
                <p:cTn presetID="63" presetClass="path" presetSubtype="0" decel="100000" fill="hold" nodeType="withEffect">
                  <p:stCondLst>
                    <p:cond delay="700"/>
                  </p:stCondLst>
                  <p:childTnLst>
                    <p:animMotion origin="layout" path="M -0.01455 2.13345E-6 L 1.62369E-6 2.13345E-6 " pathEditMode="relative" rAng="0" ptsTypes="AA">
                      <p:cBhvr>
                        <p:cTn dur="950" fill="hold"/>
                        <p:tgtEl>
                          <p:spTgt spid="17"/>
                        </p:tgtEl>
                        <p:attrNameLst>
                          <p:attrName>ppt_x</p:attrName>
                          <p:attrName>ppt_y</p:attrName>
                        </p:attrNameLst>
                      </p:cBhvr>
                      <p:rCtr x="728" y="0"/>
                    </p:animMotion>
                  </p:childTnLst>
                </p:cTn>
              </p:par>
            </p:tnLst>
          </p:tmpl>
        </p:tmplLst>
      </p:bldP>
      <p:bldP spid="17" grpId="2"/>
      <p:bldP spid="15" grpId="0">
        <p:tmplLst>
          <p:tmpl>
            <p:tnLst>
              <p:par>
                <p:cTn presetID="10" presetClass="entr" presetSubtype="0" fill="hold" nodeType="withEffect">
                  <p:stCondLst>
                    <p:cond delay="700"/>
                  </p:stCondLst>
                  <p:childTnLst>
                    <p:set>
                      <p:cBhvr>
                        <p:cTn dur="1" fill="hold">
                          <p:stCondLst>
                            <p:cond delay="0"/>
                          </p:stCondLst>
                        </p:cTn>
                        <p:tgtEl>
                          <p:spTgt spid="15"/>
                        </p:tgtEl>
                        <p:attrNameLst>
                          <p:attrName>style.visibility</p:attrName>
                        </p:attrNameLst>
                      </p:cBhvr>
                      <p:to>
                        <p:strVal val="visible"/>
                      </p:to>
                    </p:set>
                    <p:animEffect transition="in" filter="fade">
                      <p:cBhvr>
                        <p:cTn dur="950"/>
                        <p:tgtEl>
                          <p:spTgt spid="15"/>
                        </p:tgtEl>
                      </p:cBhvr>
                    </p:animEffect>
                  </p:childTnLst>
                </p:cTn>
              </p:par>
            </p:tnLst>
          </p:tmpl>
        </p:tmplLst>
      </p:bldP>
      <p:bldP spid="15" grpId="1">
        <p:tmplLst>
          <p:tmpl>
            <p:tnLst>
              <p:par>
                <p:cTn presetID="63" presetClass="path" presetSubtype="0" decel="100000" fill="hold" nodeType="withEffect">
                  <p:stCondLst>
                    <p:cond delay="700"/>
                  </p:stCondLst>
                  <p:childTnLst>
                    <p:animMotion origin="layout" path="M -0.01455 -2.09714E-6 L -4.54174E-6 -2.09714E-6 " pathEditMode="relative" rAng="0" ptsTypes="AA">
                      <p:cBhvr>
                        <p:cTn dur="950" fill="hold"/>
                        <p:tgtEl>
                          <p:spTgt spid="15"/>
                        </p:tgtEl>
                        <p:attrNameLst>
                          <p:attrName>ppt_x</p:attrName>
                          <p:attrName>ppt_y</p:attrName>
                        </p:attrNameLst>
                      </p:cBhvr>
                      <p:rCtr x="728" y="0"/>
                    </p:animMotion>
                  </p:childTnLst>
                </p:cTn>
              </p:par>
            </p:tnLst>
          </p:tmpl>
        </p:tmplLst>
      </p:bldP>
      <p:bldP spid="15" grpId="2"/>
    </p:bldLst>
  </p:timing>
  <p:extLst>
    <p:ext uri="{DCECCB84-F9BA-43D5-87BE-67443E8EF086}">
      <p15:sldGuideLst xmlns:p15="http://schemas.microsoft.com/office/powerpoint/2012/main">
        <p15:guide id="4" orient="horz" pos="4406">
          <p15:clr>
            <a:srgbClr val="C35EA4"/>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324385852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7" name="Picture Placeholder" descr="This photo is a 'placeholder' only. Drag or drop your photo here, or click and tap the center to insert a photo.">
            <a:extLst>
              <a:ext uri="{FF2B5EF4-FFF2-40B4-BE49-F238E27FC236}">
                <a16:creationId xmlns:a16="http://schemas.microsoft.com/office/drawing/2014/main" id="{CC6E92E5-E859-445F-856B-33F974FA3AC2}"/>
              </a:ext>
            </a:extLst>
          </p:cNvPr>
          <p:cNvSpPr>
            <a:spLocks noGrp="1"/>
          </p:cNvSpPr>
          <p:nvPr>
            <p:ph type="pic" sz="quarter" idx="11" hasCustomPrompt="1"/>
          </p:nvPr>
        </p:nvSpPr>
        <p:spPr bwMode="gray">
          <a:xfrm>
            <a:off x="5334000" y="0"/>
            <a:ext cx="6858000" cy="6858000"/>
          </a:xfrm>
          <a:blipFill dpi="0" rotWithShape="1">
            <a:blip r:embed="rId2">
              <a:extLst>
                <a:ext uri="{28A0092B-C50C-407E-A947-70E740481C1C}">
                  <a14:useLocalDpi xmlns:a14="http://schemas.microsoft.com/office/drawing/2010/main" val="0"/>
                </a:ext>
              </a:extLst>
            </a:blip>
            <a:srcRect/>
            <a:stretch>
              <a:fillRect/>
            </a:stretch>
          </a:blipFill>
        </p:spPr>
        <p:txBody>
          <a:bodyPr lIns="0" tIns="2103120" rIns="0" anchor="t" anchorCtr="0">
            <a:noAutofit/>
          </a:bodyPr>
          <a:lstStyle>
            <a:lvl1pPr marL="0" indent="0" algn="ctr">
              <a:lnSpc>
                <a:spcPct val="100000"/>
              </a:lnSpc>
              <a:buNone/>
              <a:defRPr sz="1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2016203"/>
            <a:ext cx="4158362" cy="1107996"/>
          </a:xfrm>
        </p:spPr>
        <p:txBody>
          <a:bodyPr anchor="b"/>
          <a:lstStyle>
            <a:lvl1pPr>
              <a:defRPr/>
            </a:lvl1pPr>
          </a:lstStyle>
          <a:p>
            <a:r>
              <a:rPr lang="en-US" dirty="0"/>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338554"/>
          </a:xfrm>
        </p:spPr>
        <p:txBody>
          <a:bodyPr/>
          <a:lstStyle>
            <a:lvl1pPr marL="0" indent="0">
              <a:buNone/>
              <a:defRPr sz="2200">
                <a:latin typeface="Meiryo UI" panose="020B0604030504040204" pitchFamily="50" charset="-128"/>
              </a:defRPr>
            </a:lvl1pPr>
            <a:lvl2pPr marL="228600" indent="0">
              <a:buNone/>
              <a:defRPr/>
            </a:lvl2pPr>
            <a:lvl3pPr marL="457200" indent="0">
              <a:buNone/>
              <a:defRPr/>
            </a:lvl3pPr>
            <a:lvl4pPr marL="661988" indent="0">
              <a:buNone/>
              <a:defRPr/>
            </a:lvl4pPr>
            <a:lvl5pPr marL="855663" indent="0">
              <a:buNone/>
              <a:defRPr/>
            </a:lvl5pPr>
          </a:lstStyle>
          <a:p>
            <a:pPr lvl="0"/>
            <a:r>
              <a:rPr lang="en-US" dirty="0"/>
              <a:t>Click to edit Master text styles</a:t>
            </a:r>
          </a:p>
        </p:txBody>
      </p:sp>
    </p:spTree>
    <p:extLst>
      <p:ext uri="{BB962C8B-B14F-4D97-AF65-F5344CB8AC3E}">
        <p14:creationId xmlns:p14="http://schemas.microsoft.com/office/powerpoint/2010/main" val="1308856586"/>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2873414"/>
            <a:ext cx="4159950" cy="1107996"/>
          </a:xfrm>
        </p:spPr>
        <p:txBody>
          <a:bodyPr anchor="ctr"/>
          <a:lstStyle>
            <a:lvl1pPr>
              <a:defRPr/>
            </a:lvl1pPr>
          </a:lstStyle>
          <a:p>
            <a:r>
              <a:rPr lang="en-US" dirty="0"/>
              <a:t>Click to edit Master title style</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2DBE4BB-02BC-403B-BD4E-F269E8077083}"/>
              </a:ext>
            </a:extLst>
          </p:cNvPr>
          <p:cNvSpPr>
            <a:spLocks noGrp="1"/>
          </p:cNvSpPr>
          <p:nvPr>
            <p:ph type="pic" sz="quarter" idx="11" hasCustomPrompt="1"/>
          </p:nvPr>
        </p:nvSpPr>
        <p:spPr bwMode="gray">
          <a:xfrm>
            <a:off x="5334000" y="0"/>
            <a:ext cx="6858000" cy="6858000"/>
          </a:xfrm>
          <a:blipFill dpi="0" rotWithShape="1">
            <a:blip r:embed="rId2">
              <a:extLst>
                <a:ext uri="{28A0092B-C50C-407E-A947-70E740481C1C}">
                  <a14:useLocalDpi xmlns:a14="http://schemas.microsoft.com/office/drawing/2010/main" val="0"/>
                </a:ext>
              </a:extLst>
            </a:blip>
            <a:srcRect/>
            <a:stretch>
              <a:fillRect/>
            </a:stretch>
          </a:blipFill>
        </p:spPr>
        <p:txBody>
          <a:bodyPr lIns="0" tIns="2103120" rIns="0" anchor="t" anchorCtr="0">
            <a:noAutofit/>
          </a:bodyPr>
          <a:lstStyle>
            <a:lvl1pPr marL="0" indent="0" algn="ctr">
              <a:lnSpc>
                <a:spcPct val="100000"/>
              </a:lnSpc>
              <a:buNone/>
              <a:defRPr sz="1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332335955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5" name="Picture Placeholder" descr="This photo is a 'placeholder' only. Drag or drop your photo here, or click and tap the center to insert a photo.">
            <a:extLst>
              <a:ext uri="{FF2B5EF4-FFF2-40B4-BE49-F238E27FC236}">
                <a16:creationId xmlns:a16="http://schemas.microsoft.com/office/drawing/2014/main" id="{AB7A8995-AE4E-430B-AF29-B4D106F867E8}"/>
              </a:ext>
            </a:extLst>
          </p:cNvPr>
          <p:cNvSpPr>
            <a:spLocks noGrp="1"/>
          </p:cNvSpPr>
          <p:nvPr>
            <p:ph type="pic" sz="quarter" idx="11" hasCustomPrompt="1"/>
          </p:nvPr>
        </p:nvSpPr>
        <p:spPr bwMode="gray">
          <a:xfrm>
            <a:off x="5334000" y="0"/>
            <a:ext cx="6858000" cy="6858000"/>
          </a:xfrm>
          <a:blipFill dpi="0" rotWithShape="1">
            <a:blip r:embed="rId2">
              <a:extLst>
                <a:ext uri="{28A0092B-C50C-407E-A947-70E740481C1C}">
                  <a14:useLocalDpi xmlns:a14="http://schemas.microsoft.com/office/drawing/2010/main" val="0"/>
                </a:ext>
              </a:extLst>
            </a:blip>
            <a:srcRect/>
            <a:stretch>
              <a:fillRect/>
            </a:stretch>
          </a:blipFill>
        </p:spPr>
        <p:txBody>
          <a:bodyPr lIns="0" tIns="2103120" rIns="0" anchor="t" anchorCtr="0">
            <a:noAutofit/>
          </a:bodyPr>
          <a:lstStyle>
            <a:lvl1pPr marL="0" indent="0" algn="ctr">
              <a:lnSpc>
                <a:spcPct val="100000"/>
              </a:lnSpc>
              <a:buNone/>
              <a:defRPr sz="1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861774"/>
          </a:xfrm>
        </p:spPr>
        <p:txBody>
          <a:bodyPr anchor="t"/>
          <a:lstStyle>
            <a:lvl1pPr>
              <a:defRPr sz="2800"/>
            </a:lvl1pPr>
          </a:lstStyle>
          <a:p>
            <a:r>
              <a:rPr lang="en-US" dirty="0"/>
              <a:t>Square photo layout with smaller text</a:t>
            </a:r>
          </a:p>
        </p:txBody>
      </p:sp>
    </p:spTree>
    <p:extLst>
      <p:ext uri="{BB962C8B-B14F-4D97-AF65-F5344CB8AC3E}">
        <p14:creationId xmlns:p14="http://schemas.microsoft.com/office/powerpoint/2010/main" val="2151700575"/>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436128"/>
            <a:ext cx="11018520" cy="553998"/>
          </a:xfrm>
        </p:spPr>
        <p:txBody>
          <a:bodyPr anchor="ctr"/>
          <a:lstStyle>
            <a:lvl1pPr algn="ctr">
              <a:defRPr/>
            </a:lvl1pPr>
          </a:lstStyle>
          <a:p>
            <a:r>
              <a:rPr lang="en-US" dirty="0"/>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337004939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866287"/>
            <a:ext cx="11018520" cy="553998"/>
          </a:xfrm>
        </p:spPr>
        <p:txBody>
          <a:bodyPr anchor="ctr"/>
          <a:lstStyle>
            <a:lvl1pPr algn="ctr">
              <a:defRPr/>
            </a:lvl1pPr>
          </a:lstStyle>
          <a:p>
            <a:r>
              <a:rPr lang="en-US" dirty="0"/>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332955672"/>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307777"/>
          </a:xfrm>
        </p:spPr>
        <p:txBody>
          <a:bodyPr/>
          <a:lstStyle>
            <a:lvl1pPr marL="0" indent="0" algn="ctr">
              <a:spcBef>
                <a:spcPts val="0"/>
              </a:spcBef>
              <a:buNone/>
              <a:defRPr sz="2000"/>
            </a:lvl1pPr>
          </a:lstStyle>
          <a:p>
            <a:pPr lvl="0"/>
            <a:r>
              <a:rPr lang="en-US" dirty="0"/>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307777"/>
          </a:xfrm>
        </p:spPr>
        <p:txBody>
          <a:bodyPr/>
          <a:lstStyle>
            <a:lvl1pPr marL="0" indent="0" algn="ctr">
              <a:spcBef>
                <a:spcPts val="0"/>
              </a:spcBef>
              <a:buNone/>
              <a:defRPr sz="2000"/>
            </a:lvl1pPr>
          </a:lstStyle>
          <a:p>
            <a:pPr lvl="0"/>
            <a:r>
              <a:rPr lang="en-US" dirty="0"/>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28397602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615553"/>
          </a:xfrm>
        </p:spPr>
        <p:txBody>
          <a:bodyPr/>
          <a:lstStyle>
            <a:lvl1pPr marL="0" indent="0" algn="ctr">
              <a:spcBef>
                <a:spcPts val="0"/>
              </a:spcBef>
              <a:buNone/>
              <a:defRPr sz="2000"/>
            </a:lvl1pPr>
          </a:lstStyle>
          <a:p>
            <a:pPr lvl="0"/>
            <a:r>
              <a:rPr lang="en-US" dirty="0"/>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615553"/>
          </a:xfrm>
        </p:spPr>
        <p:txBody>
          <a:bodyPr/>
          <a:lstStyle>
            <a:lvl1pPr marL="0" indent="0" algn="ctr">
              <a:spcBef>
                <a:spcPts val="0"/>
              </a:spcBef>
              <a:buNone/>
              <a:defRPr sz="2000"/>
            </a:lvl1pPr>
          </a:lstStyle>
          <a:p>
            <a:pPr lvl="0"/>
            <a:r>
              <a:rPr lang="en-US" dirty="0"/>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615553"/>
          </a:xfrm>
        </p:spPr>
        <p:txBody>
          <a:bodyPr/>
          <a:lstStyle>
            <a:lvl1pPr marL="0" indent="0" algn="ctr">
              <a:spcBef>
                <a:spcPts val="0"/>
              </a:spcBef>
              <a:buNone/>
              <a:defRPr sz="2000"/>
            </a:lvl1pPr>
          </a:lstStyle>
          <a:p>
            <a:pPr lvl="0"/>
            <a:r>
              <a:rPr lang="en-US" dirty="0"/>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2613122780"/>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615553"/>
          </a:xfrm>
        </p:spPr>
        <p:txBody>
          <a:bodyPr/>
          <a:lstStyle>
            <a:lvl1pPr marL="0" indent="0" algn="ctr">
              <a:spcBef>
                <a:spcPts val="0"/>
              </a:spcBef>
              <a:buNone/>
              <a:defRPr sz="2000"/>
            </a:lvl1pPr>
          </a:lstStyle>
          <a:p>
            <a:pPr lvl="0"/>
            <a:r>
              <a:rPr lang="en-US" dirty="0"/>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615553"/>
          </a:xfrm>
        </p:spPr>
        <p:txBody>
          <a:bodyPr/>
          <a:lstStyle>
            <a:lvl1pPr marL="0" indent="0" algn="ctr">
              <a:spcBef>
                <a:spcPts val="0"/>
              </a:spcBef>
              <a:buNone/>
              <a:defRPr sz="2000"/>
            </a:lvl1pPr>
          </a:lstStyle>
          <a:p>
            <a:pPr lvl="0"/>
            <a:r>
              <a:rPr lang="en-US" dirty="0"/>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615553"/>
          </a:xfrm>
        </p:spPr>
        <p:txBody>
          <a:bodyPr/>
          <a:lstStyle>
            <a:lvl1pPr marL="0" indent="0" algn="ctr">
              <a:spcBef>
                <a:spcPts val="0"/>
              </a:spcBef>
              <a:buNone/>
              <a:defRPr sz="2000"/>
            </a:lvl1pPr>
          </a:lstStyle>
          <a:p>
            <a:pPr lvl="0"/>
            <a:r>
              <a:rPr lang="en-US" dirty="0"/>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615553"/>
          </a:xfrm>
        </p:spPr>
        <p:txBody>
          <a:bodyPr/>
          <a:lstStyle>
            <a:lvl1pPr marL="0" indent="0" algn="ctr">
              <a:spcBef>
                <a:spcPts val="0"/>
              </a:spcBef>
              <a:buNone/>
              <a:defRPr sz="2000"/>
            </a:lvl1pPr>
          </a:lstStyle>
          <a:p>
            <a:pPr lvl="0"/>
            <a:r>
              <a:rPr lang="en-US" dirty="0"/>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1027357400"/>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307777"/>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blipFill>
            <a:blip r:embed="rId2"/>
            <a:stretch>
              <a:fillRect/>
            </a:stretch>
          </a:blipFill>
        </p:spPr>
        <p:txBody>
          <a:bodyPr bIns="1005840" anchor="ctr">
            <a:noAutofit/>
          </a:bodyPr>
          <a:lstStyle>
            <a:lvl1pPr marL="0" indent="0" algn="ctr">
              <a:buNone/>
              <a:defRPr sz="1000" b="1">
                <a:solidFill>
                  <a:srgbClr val="000000"/>
                </a:solidFill>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3633176217"/>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STATIC">
    <p:bg>
      <p:bgRef idx="1001">
        <a:schemeClr val="bg2"/>
      </p:bgRef>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1104" y="3437345"/>
            <a:ext cx="6273418" cy="1794661"/>
          </a:xfrm>
          <a:noFill/>
        </p:spPr>
        <p:txBody>
          <a:bodyPr lIns="146304" tIns="109728" rIns="146304" bIns="109728">
            <a:noAutofit/>
          </a:bodyPr>
          <a:lstStyle>
            <a:lvl1pPr marL="0" indent="0">
              <a:spcBef>
                <a:spcPts val="0"/>
              </a:spcBef>
              <a:buNone/>
              <a:defRPr sz="3529" spc="0" baseline="0">
                <a:gradFill>
                  <a:gsLst>
                    <a:gs pos="0">
                      <a:schemeClr val="tx1"/>
                    </a:gs>
                    <a:gs pos="100000">
                      <a:schemeClr val="tx1"/>
                    </a:gs>
                  </a:gsLst>
                  <a:lin ang="5400000" scaled="0"/>
                </a:gradFill>
                <a:latin typeface="+mj-lt"/>
              </a:defRPr>
            </a:lvl1pPr>
          </a:lstStyle>
          <a:p>
            <a:pPr lvl="0"/>
            <a:r>
              <a:rPr lang="en-US"/>
              <a:t>Speaker Name</a:t>
            </a:r>
          </a:p>
        </p:txBody>
      </p:sp>
      <p:sp>
        <p:nvSpPr>
          <p:cNvPr id="9" name="Title 1"/>
          <p:cNvSpPr>
            <a:spLocks noGrp="1"/>
          </p:cNvSpPr>
          <p:nvPr>
            <p:ph type="title" hasCustomPrompt="1"/>
          </p:nvPr>
        </p:nvSpPr>
        <p:spPr>
          <a:xfrm>
            <a:off x="269303" y="1635915"/>
            <a:ext cx="9860610" cy="1801436"/>
          </a:xfrm>
          <a:noFill/>
        </p:spPr>
        <p:txBody>
          <a:bodyPr lIns="146304" tIns="91440" rIns="146304" bIns="91440" anchor="t" anchorCtr="0"/>
          <a:lstStyle>
            <a:lvl1pPr>
              <a:defRPr sz="5882" spc="-98" baseline="0">
                <a:gradFill>
                  <a:gsLst>
                    <a:gs pos="3333">
                      <a:schemeClr val="tx1"/>
                    </a:gs>
                    <a:gs pos="39000">
                      <a:schemeClr val="tx1"/>
                    </a:gs>
                  </a:gsLst>
                  <a:lin ang="5400000" scaled="0"/>
                </a:gradFill>
              </a:defRPr>
            </a:lvl1pPr>
          </a:lstStyle>
          <a:p>
            <a:r>
              <a:rPr lang="en-US" dirty="0"/>
              <a:t>Presentation title</a:t>
            </a:r>
          </a:p>
        </p:txBody>
      </p:sp>
      <p:sp>
        <p:nvSpPr>
          <p:cNvPr id="8" name="Rectangle 6"/>
          <p:cNvSpPr>
            <a:spLocks noChangeArrowheads="1"/>
          </p:cNvSpPr>
          <p:nvPr userDrawn="1"/>
        </p:nvSpPr>
        <p:spPr bwMode="auto">
          <a:xfrm>
            <a:off x="3113" y="4309988"/>
            <a:ext cx="12188887" cy="255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42" tIns="44821" rIns="89642" bIns="44821" numCol="1" anchor="t" anchorCtr="0" compatLnSpc="1">
            <a:prstTxWarp prst="textNoShape">
              <a:avLst/>
            </a:prstTxWarp>
          </a:bodyPr>
          <a:lstStyle/>
          <a:p>
            <a:endParaRPr lang="en-US" sz="1765" dirty="0">
              <a:latin typeface="Meiryo UI" panose="020B0604030504040204" pitchFamily="50" charset="-128"/>
            </a:endParaRPr>
          </a:p>
        </p:txBody>
      </p:sp>
      <p:sp>
        <p:nvSpPr>
          <p:cNvPr id="15" name="Text Placeholder 16"/>
          <p:cNvSpPr>
            <a:spLocks noGrp="1"/>
          </p:cNvSpPr>
          <p:nvPr>
            <p:ph type="body" sz="quarter" idx="13" hasCustomPrompt="1"/>
          </p:nvPr>
        </p:nvSpPr>
        <p:spPr>
          <a:xfrm>
            <a:off x="8336910" y="280362"/>
            <a:ext cx="3585699" cy="486415"/>
          </a:xfrm>
        </p:spPr>
        <p:txBody>
          <a:bodyPr/>
          <a:lstStyle>
            <a:lvl1pPr marL="0" indent="0" algn="r">
              <a:buNone/>
              <a:defRPr sz="1961">
                <a:latin typeface="Meiryo UI" panose="020B0604030504040204" pitchFamily="50" charset="-128"/>
              </a:defRPr>
            </a:lvl1pPr>
            <a:lvl2pPr marL="336145" indent="0">
              <a:buNone/>
              <a:defRPr sz="1961"/>
            </a:lvl2pPr>
            <a:lvl3pPr marL="560241" indent="0">
              <a:buNone/>
              <a:defRPr sz="1961"/>
            </a:lvl3pPr>
            <a:lvl4pPr marL="784338" indent="0">
              <a:buNone/>
              <a:defRPr sz="1961"/>
            </a:lvl4pPr>
            <a:lvl5pPr marL="1008435" indent="0">
              <a:buNone/>
              <a:defRPr sz="1961"/>
            </a:lvl5pPr>
          </a:lstStyle>
          <a:p>
            <a:pPr lvl="0"/>
            <a:r>
              <a:rPr lang="en-US" dirty="0"/>
              <a:t>Session Code</a:t>
            </a:r>
          </a:p>
        </p:txBody>
      </p:sp>
      <p:sp>
        <p:nvSpPr>
          <p:cNvPr id="10" name="Text Placeholder 16"/>
          <p:cNvSpPr>
            <a:spLocks noGrp="1"/>
          </p:cNvSpPr>
          <p:nvPr>
            <p:ph type="body" sz="quarter" idx="14" hasCustomPrompt="1"/>
          </p:nvPr>
        </p:nvSpPr>
        <p:spPr>
          <a:xfrm>
            <a:off x="274546" y="5927467"/>
            <a:ext cx="3585699" cy="486415"/>
          </a:xfrm>
        </p:spPr>
        <p:txBody>
          <a:bodyPr/>
          <a:lstStyle>
            <a:lvl1pPr marL="0" indent="0" algn="l">
              <a:buNone/>
              <a:defRPr sz="1961">
                <a:latin typeface="Meiryo UI" panose="020B0604030504040204" pitchFamily="50" charset="-128"/>
              </a:defRPr>
            </a:lvl1pPr>
            <a:lvl2pPr marL="336145" indent="0">
              <a:buNone/>
              <a:defRPr sz="1961"/>
            </a:lvl2pPr>
            <a:lvl3pPr marL="560241" indent="0">
              <a:buNone/>
              <a:defRPr sz="1961"/>
            </a:lvl3pPr>
            <a:lvl4pPr marL="784338" indent="0">
              <a:buNone/>
              <a:defRPr sz="1961"/>
            </a:lvl4pPr>
            <a:lvl5pPr marL="1008435" indent="0">
              <a:buNone/>
              <a:defRPr sz="1961"/>
            </a:lvl5pPr>
          </a:lstStyle>
          <a:p>
            <a:pPr lvl="0"/>
            <a:r>
              <a:rPr lang="en-US" dirty="0"/>
              <a:t>Yammer hashtag</a:t>
            </a:r>
          </a:p>
        </p:txBody>
      </p:sp>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a:ext>
            </a:extLst>
          </a:blip>
          <a:srcRect b="1380"/>
          <a:stretch/>
        </p:blipFill>
        <p:spPr bwMode="invGray">
          <a:xfrm>
            <a:off x="448213" y="470067"/>
            <a:ext cx="1421436" cy="300619"/>
          </a:xfrm>
          <a:prstGeom prst="rect">
            <a:avLst/>
          </a:prstGeom>
        </p:spPr>
      </p:pic>
    </p:spTree>
    <p:extLst>
      <p:ext uri="{BB962C8B-B14F-4D97-AF65-F5344CB8AC3E}">
        <p14:creationId xmlns:p14="http://schemas.microsoft.com/office/powerpoint/2010/main" val="270723940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406">
          <p15:clr>
            <a:srgbClr val="C35EA4"/>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305840"/>
            <a:ext cx="3468956" cy="1107996"/>
          </a:xfrm>
        </p:spPr>
        <p:txBody>
          <a:bodyPr/>
          <a:lstStyle>
            <a:lvl1pPr>
              <a:defRPr sz="3600">
                <a:solidFill>
                  <a:schemeClr val="tx1"/>
                </a:solidFill>
              </a:defRPr>
            </a:lvl1pPr>
          </a:lstStyle>
          <a:p>
            <a:r>
              <a:rPr lang="en-US" dirty="0"/>
              <a:t>Click to edit Master title style</a:t>
            </a:r>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447038"/>
            <a:ext cx="6961188" cy="369332"/>
          </a:xfrm>
        </p:spPr>
        <p:txBody>
          <a:bodyPr/>
          <a:lstStyle>
            <a:lvl1pPr marL="0" indent="0">
              <a:spcAft>
                <a:spcPts val="1200"/>
              </a:spcAft>
              <a:buNone/>
              <a:defRPr sz="2400"/>
            </a:lvl1pPr>
            <a:lvl2pPr marL="228600" indent="0">
              <a:buNone/>
              <a:defRPr/>
            </a:lvl2pPr>
          </a:lstStyle>
          <a:p>
            <a:pPr lvl="0"/>
            <a:r>
              <a:rPr lang="en-US" dirty="0"/>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userDrawn="1"/>
        </p:nvCxnSpPr>
        <p:spPr>
          <a:xfrm>
            <a:off x="588263" y="2017713"/>
            <a:ext cx="3477325"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userDrawn="1"/>
        </p:nvCxnSpPr>
        <p:spPr>
          <a:xfrm>
            <a:off x="4648200" y="2017713"/>
            <a:ext cx="6961188" cy="0"/>
          </a:xfrm>
          <a:prstGeom prst="line">
            <a:avLst/>
          </a:prstGeom>
          <a:ln w="12700">
            <a:solidFill>
              <a:schemeClr val="tx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7935070"/>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and text side by side">
    <p:bg bwMode="ltGray">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a:noFill/>
        </p:spPr>
        <p:txBody>
          <a:bodyPr anchor="ctr"/>
          <a:lstStyle>
            <a:lvl1pPr>
              <a:defRPr>
                <a:solidFill>
                  <a:schemeClr val="bg1"/>
                </a:solidFill>
              </a:defRPr>
            </a:lvl1pPr>
          </a:lstStyle>
          <a:p>
            <a:r>
              <a:rPr lang="en-US" dirty="0"/>
              <a:t>Title</a:t>
            </a: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3211969"/>
            <a:ext cx="6669658" cy="430887"/>
          </a:xfrm>
        </p:spPr>
        <p:txBody>
          <a:bodyPr anchor="ctr" anchorCtr="0"/>
          <a:lstStyle>
            <a:lvl1pPr marL="0" indent="0">
              <a:spcAft>
                <a:spcPts val="1200"/>
              </a:spcAft>
              <a:buNone/>
              <a:defRPr sz="2800"/>
            </a:lvl1pPr>
            <a:lvl2pPr marL="228600" indent="0">
              <a:buNone/>
              <a:defRPr/>
            </a:lvl2pPr>
          </a:lstStyle>
          <a:p>
            <a:pPr lvl="0"/>
            <a:r>
              <a:rPr lang="en-US" dirty="0"/>
              <a:t>Click to edit Master text styles</a:t>
            </a:r>
          </a:p>
        </p:txBody>
      </p:sp>
    </p:spTree>
    <p:extLst>
      <p:ext uri="{BB962C8B-B14F-4D97-AF65-F5344CB8AC3E}">
        <p14:creationId xmlns:p14="http://schemas.microsoft.com/office/powerpoint/2010/main" val="90893270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p:spPr>
        <p:txBody>
          <a:bodyPr anchor="ctr"/>
          <a:lstStyle>
            <a:lvl1pPr>
              <a:defRPr>
                <a:solidFill>
                  <a:schemeClr val="tx1"/>
                </a:solidFill>
              </a:defRPr>
            </a:lvl1pPr>
          </a:lstStyle>
          <a:p>
            <a:r>
              <a:rPr lang="en-US" dirty="0"/>
              <a:t>Title</a:t>
            </a: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3211969"/>
            <a:ext cx="6669658" cy="430887"/>
          </a:xfrm>
        </p:spPr>
        <p:txBody>
          <a:bodyPr anchor="ctr" anchorCtr="0"/>
          <a:lstStyle>
            <a:lvl1pPr marL="0" indent="0">
              <a:spcAft>
                <a:spcPts val="1200"/>
              </a:spcAft>
              <a:buNone/>
              <a:defRPr sz="2800"/>
            </a:lvl1pPr>
            <a:lvl2pPr marL="228600" indent="0">
              <a:buNone/>
              <a:defRPr/>
            </a:lvl2pPr>
          </a:lstStyle>
          <a:p>
            <a:pPr lvl="0"/>
            <a:r>
              <a:rPr lang="en-US" dirty="0"/>
              <a:t>Click to edit Master text styles</a:t>
            </a:r>
          </a:p>
        </p:txBody>
      </p:sp>
    </p:spTree>
    <p:extLst>
      <p:ext uri="{BB962C8B-B14F-4D97-AF65-F5344CB8AC3E}">
        <p14:creationId xmlns:p14="http://schemas.microsoft.com/office/powerpoint/2010/main" val="102846397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3150414"/>
            <a:ext cx="3182027" cy="553998"/>
          </a:xfrm>
        </p:spPr>
        <p:txBody>
          <a:bodyPr anchor="ctr"/>
          <a:lstStyle>
            <a:lvl1pPr>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3211969"/>
            <a:ext cx="6667500" cy="430887"/>
          </a:xfrm>
        </p:spPr>
        <p:txBody>
          <a:bodyPr anchor="ctr"/>
          <a:lstStyle>
            <a:lvl1pPr marL="0" indent="0">
              <a:buNone/>
              <a:defRPr/>
            </a:lvl1pPr>
          </a:lstStyle>
          <a:p>
            <a:pPr lvl="0"/>
            <a:r>
              <a:rPr lang="en-US" dirty="0"/>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502554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924359-C8C2-4219-A048-2F828396910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417017" y="-10886"/>
            <a:ext cx="7787832" cy="6881400"/>
          </a:xfrm>
          <a:prstGeom prst="rect">
            <a:avLst/>
          </a:prstGeom>
        </p:spPr>
      </p:pic>
      <p:sp>
        <p:nvSpPr>
          <p:cNvPr id="2" name="Title 1"/>
          <p:cNvSpPr>
            <a:spLocks noGrp="1"/>
          </p:cNvSpPr>
          <p:nvPr>
            <p:ph type="title" hasCustomPrompt="1"/>
          </p:nvPr>
        </p:nvSpPr>
        <p:spPr>
          <a:xfrm>
            <a:off x="585216" y="3033223"/>
            <a:ext cx="55107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55107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eiryo UI" panose="020B0604030504040204" pitchFamily="50" charset="-128"/>
              </a:defRPr>
            </a:lvl1pPr>
          </a:lstStyle>
          <a:p>
            <a:pPr lvl="0"/>
            <a:r>
              <a:rPr lang="en-US" dirty="0"/>
              <a:t>Speaker name</a:t>
            </a:r>
          </a:p>
        </p:txBody>
      </p:sp>
    </p:spTree>
    <p:extLst>
      <p:ext uri="{BB962C8B-B14F-4D97-AF65-F5344CB8AC3E}">
        <p14:creationId xmlns:p14="http://schemas.microsoft.com/office/powerpoint/2010/main" val="38976025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3" orient="horz" pos="1910" userDrawn="1">
          <p15:clr>
            <a:srgbClr val="5ACBF0"/>
          </p15:clr>
        </p15:guide>
        <p15:guide id="4" orient="horz" pos="2505" userDrawn="1">
          <p15:clr>
            <a:srgbClr val="5ACBF0"/>
          </p15:clr>
        </p15:guide>
        <p15:guide id="5" pos="3840" userDrawn="1">
          <p15:clr>
            <a:srgbClr val="5ACBF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55107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pic>
        <p:nvPicPr>
          <p:cNvPr id="4" name="Picture 3" descr="Microsoft Ignite cube graphic">
            <a:extLst>
              <a:ext uri="{FF2B5EF4-FFF2-40B4-BE49-F238E27FC236}">
                <a16:creationId xmlns:a16="http://schemas.microsoft.com/office/drawing/2014/main" id="{30EEB0D1-1E0C-44AC-A84C-4B781152A448}"/>
              </a:ext>
              <a:ext uri="{C183D7F6-B498-43B3-948B-1728B52AA6E4}">
                <adec:decorative xmlns:adec="http://schemas.microsoft.com/office/drawing/2017/decorative" val="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074617" y="-1"/>
            <a:ext cx="4117383" cy="6858001"/>
          </a:xfrm>
          <a:prstGeom prst="rect">
            <a:avLst/>
          </a:prstGeom>
        </p:spPr>
      </p:pic>
    </p:spTree>
    <p:extLst>
      <p:ext uri="{BB962C8B-B14F-4D97-AF65-F5344CB8AC3E}">
        <p14:creationId xmlns:p14="http://schemas.microsoft.com/office/powerpoint/2010/main" val="36503582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5ACBF0"/>
          </p15:clr>
        </p15:guide>
        <p15:guide id="3" orient="horz" pos="1911" userDrawn="1">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570560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878784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3058790"/>
      </p:ext>
    </p:extLst>
  </p:cSld>
  <p:clrMapOvr>
    <a:masterClrMapping/>
  </p:clrMapOvr>
  <p:transition>
    <p:fade/>
  </p:transition>
  <p:extLst>
    <p:ext uri="{DCECCB84-F9BA-43D5-87BE-67443E8EF086}">
      <p15:sldGuideLst xmlns:p15="http://schemas.microsoft.com/office/powerpoint/2012/main">
        <p15:guide id="1" orient="horz" pos="1272" userDrawn="1">
          <p15:clr>
            <a:srgbClr val="5ACBF0"/>
          </p15:clr>
        </p15:guide>
        <p15:guide id="2" orient="horz" pos="905" userDrawn="1">
          <p15:clr>
            <a:srgbClr val="5ACBF0"/>
          </p15:clr>
        </p15:guide>
        <p15:guide id="3" orient="horz" pos="288" userDrawn="1">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1"/>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latin typeface="Meiryo UI" panose="020B0604030504040204" pitchFamily="50" charset="-128"/>
                <a:cs typeface="Segoe UI" pitchFamily="34" charset="0"/>
              </a:rPr>
              <a:t>© Copyright Microsoft Corporation. All rights reserved. </a:t>
            </a:r>
          </a:p>
        </p:txBody>
      </p:sp>
      <p:pic>
        <p:nvPicPr>
          <p:cNvPr id="4" name="MS logo gray - EMF" descr="Microsoft logo, gray text version">
            <a:extLst>
              <a:ext uri="{FF2B5EF4-FFF2-40B4-BE49-F238E27FC236}">
                <a16:creationId xmlns:a16="http://schemas.microsoft.com/office/drawing/2014/main" id="{AC1A7617-8539-46AF-B383-CACBD8B22E1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92506913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fidentiality Slide">
    <p:bg bwMode="gray">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lvl1pPr>
          </a:lstStyle>
          <a:p>
            <a:r>
              <a:rPr lang="en-US" dirty="0"/>
              <a:t>Click to edit Master title style</a:t>
            </a:r>
          </a:p>
        </p:txBody>
      </p:sp>
    </p:spTree>
    <p:extLst>
      <p:ext uri="{BB962C8B-B14F-4D97-AF65-F5344CB8AC3E}">
        <p14:creationId xmlns:p14="http://schemas.microsoft.com/office/powerpoint/2010/main" val="2660901241"/>
      </p:ext>
    </p:extLst>
  </p:cSld>
  <p:clrMapOvr>
    <a:overrideClrMapping bg1="dk1" tx1="lt1" bg2="dk2" tx2="lt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1pPr>
          </a:lstStyle>
          <a:p>
            <a:r>
              <a:rPr lang="en-US" dirty="0"/>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1938992"/>
          </a:xfrm>
        </p:spPr>
        <p:txBody>
          <a:bodyPr>
            <a:spAutoFit/>
          </a:bodyPr>
          <a:lstStyle>
            <a:lvl1pPr>
              <a:defRPr sz="3600">
                <a:latin typeface="Meiryo UI" panose="020B0604030504040204" pitchFamily="50" charset="-128"/>
              </a:defRPr>
            </a:lvl1pPr>
            <a:lvl2pPr>
              <a:defRPr sz="2800">
                <a:latin typeface="Meiryo UI" panose="020B0604030504040204" pitchFamily="50" charset="-128"/>
              </a:defRPr>
            </a:lvl2pPr>
            <a:lvl3pPr>
              <a:defRPr sz="2400">
                <a:latin typeface="Meiryo UI" panose="020B0604030504040204" pitchFamily="50" charset="-128"/>
              </a:defRPr>
            </a:lvl3pPr>
            <a:lvl4pPr>
              <a:defRPr sz="2000">
                <a:latin typeface="Meiryo UI" panose="020B0604030504040204" pitchFamily="50" charset="-128"/>
              </a:defRPr>
            </a:lvl4pPr>
            <a:lvl5pPr>
              <a:defRPr sz="1800">
                <a:latin typeface="Meiryo UI" panose="020B0604030504040204" pitchFamily="50" charset="-12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Meiryo UI" panose="020B0604030504040204" pitchFamily="50" charset="-128"/>
                <a:ea typeface="Meiryo UI" panose="020B0604030504040204" pitchFamily="50" charset="-128"/>
                <a:cs typeface="Segoe UI" pitchFamily="34" charset="0"/>
              </a:defRPr>
            </a:lvl1pPr>
          </a:lstStyle>
          <a:p>
            <a:pPr lvl="0"/>
            <a:r>
              <a:rPr lang="en-US" dirty="0"/>
              <a:t>Next:</a:t>
            </a:r>
          </a:p>
        </p:txBody>
      </p:sp>
    </p:spTree>
    <p:extLst>
      <p:ext uri="{BB962C8B-B14F-4D97-AF65-F5344CB8AC3E}">
        <p14:creationId xmlns:p14="http://schemas.microsoft.com/office/powerpoint/2010/main" val="348296964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userDrawn="1">
          <p15:clr>
            <a:srgbClr val="5ACBF0"/>
          </p15:clr>
        </p15:guide>
        <p15:guide id="2" orient="horz" pos="288" userDrawn="1">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B447-4E02-404F-ABC8-A62257BF82AD}"/>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2">
            <a:extLst>
              <a:ext uri="{FF2B5EF4-FFF2-40B4-BE49-F238E27FC236}">
                <a16:creationId xmlns:a16="http://schemas.microsoft.com/office/drawing/2014/main" id="{0F280683-233F-46F2-80EE-538EE579FA49}"/>
              </a:ext>
            </a:extLst>
          </p:cNvPr>
          <p:cNvSpPr>
            <a:spLocks noGrp="1"/>
          </p:cNvSpPr>
          <p:nvPr>
            <p:ph type="body" idx="13"/>
          </p:nvPr>
        </p:nvSpPr>
        <p:spPr>
          <a:xfrm>
            <a:off x="696385" y="1237903"/>
            <a:ext cx="10794575" cy="307777"/>
          </a:xfrm>
        </p:spPr>
        <p:txBody>
          <a:bodyPr wrap="square" anchor="t">
            <a:spAutoFit/>
          </a:bodyPr>
          <a:lstStyle>
            <a:lvl1pPr marL="0" indent="0">
              <a:lnSpc>
                <a:spcPct val="100000"/>
              </a:lnSpc>
              <a:spcBef>
                <a:spcPts val="0"/>
              </a:spcBef>
              <a:buNone/>
              <a:defRPr sz="2000" b="1" cap="all" spc="50" baseline="0">
                <a:solidFill>
                  <a:srgbClr val="7D7D7D"/>
                </a:solidFill>
                <a:latin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5" name="Footer Placeholder 5">
            <a:extLst>
              <a:ext uri="{FF2B5EF4-FFF2-40B4-BE49-F238E27FC236}">
                <a16:creationId xmlns:a16="http://schemas.microsoft.com/office/drawing/2014/main" id="{C67D59D8-C174-48FB-8052-EA97A71B3CFA}"/>
              </a:ext>
            </a:extLst>
          </p:cNvPr>
          <p:cNvSpPr>
            <a:spLocks noGrp="1"/>
          </p:cNvSpPr>
          <p:nvPr>
            <p:ph type="ftr" sz="quarter" idx="3"/>
          </p:nvPr>
        </p:nvSpPr>
        <p:spPr>
          <a:xfrm>
            <a:off x="1783903" y="6613475"/>
            <a:ext cx="4312094" cy="123111"/>
          </a:xfrm>
          <a:prstGeom prst="rect">
            <a:avLst/>
          </a:prstGeom>
        </p:spPr>
        <p:txBody>
          <a:bodyPr vert="horz" lIns="0" tIns="0" rIns="0" bIns="0" rtlCol="0" anchor="ctr">
            <a:noAutofit/>
          </a:bodyPr>
          <a:lstStyle>
            <a:lvl1pPr algn="l">
              <a:defRPr sz="800" kern="100" cap="all" spc="50" baseline="0">
                <a:solidFill>
                  <a:schemeClr val="tx1"/>
                </a:solidFill>
                <a:latin typeface="Meiryo UI" panose="020B0604030504040204" pitchFamily="50" charset="-128"/>
              </a:defRPr>
            </a:lvl1pPr>
          </a:lstStyle>
          <a:p>
            <a:endParaRPr lang="en-US" dirty="0"/>
          </a:p>
        </p:txBody>
      </p:sp>
      <p:sp>
        <p:nvSpPr>
          <p:cNvPr id="6" name="TextBox 5">
            <a:extLst>
              <a:ext uri="{FF2B5EF4-FFF2-40B4-BE49-F238E27FC236}">
                <a16:creationId xmlns:a16="http://schemas.microsoft.com/office/drawing/2014/main" id="{02C5D6B8-0CDB-43DA-81BD-1CD910BDF598}"/>
              </a:ext>
            </a:extLst>
          </p:cNvPr>
          <p:cNvSpPr txBox="1"/>
          <p:nvPr userDrawn="1"/>
        </p:nvSpPr>
        <p:spPr>
          <a:xfrm>
            <a:off x="10810497" y="6672956"/>
            <a:ext cx="695703" cy="104644"/>
          </a:xfrm>
          <a:prstGeom prst="rect">
            <a:avLst/>
          </a:prstGeom>
          <a:noFill/>
        </p:spPr>
        <p:txBody>
          <a:bodyPr wrap="none" lIns="0" tIns="0" rIns="0" bIns="0" rtlCol="0">
            <a:spAutoFit/>
          </a:bodyPr>
          <a:lstStyle/>
          <a:p>
            <a:pPr marL="0" lvl="4">
              <a:lnSpc>
                <a:spcPct val="85000"/>
              </a:lnSpc>
              <a:spcBef>
                <a:spcPts val="200"/>
              </a:spcBef>
              <a:spcAft>
                <a:spcPts val="400"/>
              </a:spcAft>
              <a:buClr>
                <a:schemeClr val="accent5"/>
              </a:buClr>
            </a:pPr>
            <a:r>
              <a:rPr lang="en-US" sz="800" kern="100" cap="all" spc="50">
                <a:solidFill>
                  <a:schemeClr val="tx1"/>
                </a:solidFill>
                <a:latin typeface="Arial Narrow" panose="020B0606020202030204" pitchFamily="34" charset="0"/>
                <a:cs typeface="Arial" panose="020B0604020202020204" pitchFamily="34" charset="0"/>
              </a:rPr>
              <a:t>CONFIDENTIAL</a:t>
            </a:r>
          </a:p>
        </p:txBody>
      </p:sp>
    </p:spTree>
    <p:extLst>
      <p:ext uri="{BB962C8B-B14F-4D97-AF65-F5344CB8AC3E}">
        <p14:creationId xmlns:p14="http://schemas.microsoft.com/office/powerpoint/2010/main" val="216998534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Title slide whit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29544" y="3009013"/>
            <a:ext cx="9401560" cy="1814086"/>
          </a:xfrm>
          <a:noFill/>
        </p:spPr>
        <p:txBody>
          <a:bodyPr lIns="0" tIns="0" rIns="0" bIns="182880" anchor="b" anchorCtr="0"/>
          <a:lstStyle>
            <a:lvl1pPr>
              <a:defRPr sz="5294" strike="noStrike" spc="-147" baseline="0">
                <a:solidFill>
                  <a:srgbClr val="000000"/>
                </a:solidFill>
              </a:defRPr>
            </a:lvl1pPr>
          </a:lstStyle>
          <a:p>
            <a:r>
              <a:rPr lang="en-US" dirty="0"/>
              <a:t>Microsoft 365</a:t>
            </a:r>
            <a:br>
              <a:rPr lang="en-US" dirty="0"/>
            </a:br>
            <a:r>
              <a:rPr lang="en-US" dirty="0"/>
              <a:t>title or event name</a:t>
            </a:r>
          </a:p>
        </p:txBody>
      </p:sp>
      <p:sp>
        <p:nvSpPr>
          <p:cNvPr id="5" name="Text Placeholder 4"/>
          <p:cNvSpPr>
            <a:spLocks noGrp="1"/>
          </p:cNvSpPr>
          <p:nvPr>
            <p:ph type="body" sz="quarter" idx="12" hasCustomPrompt="1"/>
          </p:nvPr>
        </p:nvSpPr>
        <p:spPr>
          <a:xfrm>
            <a:off x="426426" y="4838790"/>
            <a:ext cx="9401560" cy="945435"/>
          </a:xfrm>
          <a:noFill/>
        </p:spPr>
        <p:txBody>
          <a:bodyPr lIns="0" tIns="0" rIns="0" bIns="0">
            <a:noAutofit/>
          </a:bodyPr>
          <a:lstStyle>
            <a:lvl1pPr marL="0" indent="0">
              <a:lnSpc>
                <a:spcPct val="100000"/>
              </a:lnSpc>
              <a:spcBef>
                <a:spcPts val="0"/>
              </a:spcBef>
              <a:buNone/>
              <a:defRPr sz="1568" spc="0" baseline="0">
                <a:solidFill>
                  <a:srgbClr val="000000"/>
                </a:solidFill>
                <a:latin typeface="Meiryo UI" panose="020B0604030504040204" pitchFamily="50" charset="-128"/>
              </a:defRPr>
            </a:lvl1pPr>
          </a:lstStyle>
          <a:p>
            <a:pPr lvl="0"/>
            <a:r>
              <a:rPr lang="en-US" dirty="0"/>
              <a:t>Author name</a:t>
            </a:r>
          </a:p>
          <a:p>
            <a:pPr lvl="0"/>
            <a:r>
              <a:rPr lang="en-US" dirty="0"/>
              <a:t>Date</a:t>
            </a:r>
          </a:p>
        </p:txBody>
      </p:sp>
      <p:pic>
        <p:nvPicPr>
          <p:cNvPr id="18" name="Picture 17">
            <a:extLst>
              <a:ext uri="{FF2B5EF4-FFF2-40B4-BE49-F238E27FC236}">
                <a16:creationId xmlns:a16="http://schemas.microsoft.com/office/drawing/2014/main" id="{9F4A718E-6F7C-414B-B5B4-AA6809C7682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9544" y="437137"/>
            <a:ext cx="896425" cy="190218"/>
          </a:xfrm>
          <a:prstGeom prst="rect">
            <a:avLst/>
          </a:prstGeom>
        </p:spPr>
      </p:pic>
    </p:spTree>
    <p:extLst>
      <p:ext uri="{BB962C8B-B14F-4D97-AF65-F5344CB8AC3E}">
        <p14:creationId xmlns:p14="http://schemas.microsoft.com/office/powerpoint/2010/main" val="42224975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6B827D-D807-4ABD-8EC0-49506B762E24}"/>
              </a:ext>
            </a:extLst>
          </p:cNvPr>
          <p:cNvPicPr>
            <a:picLocks noChangeAspect="1"/>
          </p:cNvPicPr>
          <p:nvPr userDrawn="1"/>
        </p:nvPicPr>
        <p:blipFill rotWithShape="1">
          <a:blip r:embed="rId2"/>
          <a:srcRect t="15625"/>
          <a:stretch/>
        </p:blipFill>
        <p:spPr>
          <a:xfrm>
            <a:off x="0" y="0"/>
            <a:ext cx="12192000" cy="6858000"/>
          </a:xfrm>
          <a:prstGeom prst="rect">
            <a:avLst/>
          </a:prstGeom>
        </p:spPr>
      </p:pic>
      <p:sp>
        <p:nvSpPr>
          <p:cNvPr id="281" name="Rectangle 280">
            <a:extLst>
              <a:ext uri="{FF2B5EF4-FFF2-40B4-BE49-F238E27FC236}">
                <a16:creationId xmlns:a16="http://schemas.microsoft.com/office/drawing/2014/main" id="{549416FC-A4D5-4DF5-8DB7-3160AEB538FF}"/>
              </a:ext>
            </a:extLst>
          </p:cNvPr>
          <p:cNvSpPr/>
          <p:nvPr userDrawn="1"/>
        </p:nvSpPr>
        <p:spPr bwMode="auto">
          <a:xfrm>
            <a:off x="0" y="0"/>
            <a:ext cx="11614124" cy="6858000"/>
          </a:xfrm>
          <a:prstGeom prst="rect">
            <a:avLst/>
          </a:prstGeom>
          <a:gradFill flip="none" rotWithShape="1">
            <a:gsLst>
              <a:gs pos="31000">
                <a:srgbClr val="FFFFFF">
                  <a:alpha val="40000"/>
                </a:srgbClr>
              </a:gs>
              <a:gs pos="44000">
                <a:srgbClr val="FFFFFF">
                  <a:alpha val="20000"/>
                </a:srgbClr>
              </a:gs>
              <a:gs pos="0">
                <a:schemeClr val="bg1">
                  <a:alpha val="90000"/>
                </a:schemeClr>
              </a:gs>
              <a:gs pos="56000">
                <a:schemeClr val="bg1">
                  <a:alpha val="0"/>
                </a:schemeClr>
              </a:gs>
            </a:gsLst>
            <a:lin ang="210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283" name="Rectangle 282">
            <a:extLst>
              <a:ext uri="{FF2B5EF4-FFF2-40B4-BE49-F238E27FC236}">
                <a16:creationId xmlns:a16="http://schemas.microsoft.com/office/drawing/2014/main" id="{150F306B-6A28-4471-A490-2296ACA52CE7}"/>
              </a:ext>
            </a:extLst>
          </p:cNvPr>
          <p:cNvSpPr/>
          <p:nvPr userDrawn="1"/>
        </p:nvSpPr>
        <p:spPr bwMode="auto">
          <a:xfrm>
            <a:off x="0" y="0"/>
            <a:ext cx="11614124" cy="6858000"/>
          </a:xfrm>
          <a:prstGeom prst="rect">
            <a:avLst/>
          </a:prstGeom>
          <a:gradFill flip="none" rotWithShape="1">
            <a:gsLst>
              <a:gs pos="0">
                <a:schemeClr val="bg1"/>
              </a:gs>
              <a:gs pos="30000">
                <a:schemeClr val="bg1">
                  <a:alpha val="0"/>
                </a:schemeClr>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3"/>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3106178"/>
            <a:ext cx="5511800" cy="553998"/>
          </a:xfrm>
          <a:noFill/>
        </p:spPr>
        <p:txBody>
          <a:bodyPr wrap="square" lIns="0" tIns="0" rIns="0" bIns="0" anchor="b" anchorCtr="0">
            <a:spAutoFit/>
          </a:bodyPr>
          <a:lstStyle>
            <a:lvl1pPr>
              <a:defRPr sz="3600" spc="-50" baseline="0">
                <a:gradFill>
                  <a:gsLst>
                    <a:gs pos="62564">
                      <a:schemeClr val="accent1"/>
                    </a:gs>
                    <a:gs pos="55000">
                      <a:schemeClr val="accent1"/>
                    </a:gs>
                  </a:gsLst>
                  <a:lin ang="5400000" scaled="0"/>
                </a:gradFill>
                <a:latin typeface="+mj-lt"/>
                <a:cs typeface="Segoe UI" panose="020B0502040204020203" pitchFamily="34" charset="0"/>
              </a:defRPr>
            </a:lvl1pPr>
          </a:lstStyle>
          <a:p>
            <a:r>
              <a:rPr lang="en-US" dirty="0"/>
              <a:t>Presentation title</a:t>
            </a:r>
          </a:p>
        </p:txBody>
      </p:sp>
      <p:sp>
        <p:nvSpPr>
          <p:cNvPr id="5" name="Text Placeholder 4"/>
          <p:cNvSpPr>
            <a:spLocks noGrp="1"/>
          </p:cNvSpPr>
          <p:nvPr>
            <p:ph type="body" sz="quarter" idx="12" hasCustomPrompt="1"/>
          </p:nvPr>
        </p:nvSpPr>
        <p:spPr>
          <a:xfrm>
            <a:off x="584200" y="3875218"/>
            <a:ext cx="55118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a:t>
            </a:r>
          </a:p>
        </p:txBody>
      </p:sp>
      <p:sp>
        <p:nvSpPr>
          <p:cNvPr id="282" name="Rectangle 281">
            <a:extLst>
              <a:ext uri="{FF2B5EF4-FFF2-40B4-BE49-F238E27FC236}">
                <a16:creationId xmlns:a16="http://schemas.microsoft.com/office/drawing/2014/main" id="{B3E6D489-9110-46A7-AE0B-BD1372B23EEB}"/>
              </a:ext>
            </a:extLst>
          </p:cNvPr>
          <p:cNvSpPr/>
          <p:nvPr userDrawn="1"/>
        </p:nvSpPr>
        <p:spPr>
          <a:xfrm>
            <a:off x="581552" y="6292661"/>
            <a:ext cx="4352862" cy="261610"/>
          </a:xfrm>
          <a:prstGeom prst="rect">
            <a:avLst/>
          </a:prstGeom>
        </p:spPr>
        <p:txBody>
          <a:bodyPr wrap="square" lIns="0">
            <a:spAutoFit/>
          </a:bodyPr>
          <a:lstStyle/>
          <a:p>
            <a:r>
              <a:rPr lang="en-US" sz="1100" b="0" i="0" dirty="0">
                <a:gradFill>
                  <a:gsLst>
                    <a:gs pos="62564">
                      <a:schemeClr val="tx1"/>
                    </a:gs>
                    <a:gs pos="57000">
                      <a:schemeClr val="tx1"/>
                    </a:gs>
                  </a:gsLst>
                  <a:lin ang="5400000" scaled="0"/>
                </a:gradFill>
                <a:effectLst/>
                <a:latin typeface="Segoe UI VSS (Regular)"/>
              </a:rPr>
              <a:t>Microsoft Confidential. Shared under NDA.</a:t>
            </a:r>
            <a:endParaRPr lang="en-US" sz="1100" dirty="0">
              <a:gradFill>
                <a:gsLst>
                  <a:gs pos="62564">
                    <a:schemeClr val="tx1"/>
                  </a:gs>
                  <a:gs pos="57000">
                    <a:schemeClr val="tx1"/>
                  </a:gs>
                </a:gsLst>
                <a:lin ang="5400000" scaled="0"/>
              </a:gradFill>
              <a:latin typeface="Meiryo UI" panose="020B0604030504040204" pitchFamily="50" charset="-128"/>
            </a:endParaRPr>
          </a:p>
        </p:txBody>
      </p:sp>
      <p:sp>
        <p:nvSpPr>
          <p:cNvPr id="13" name="Rectangle 12">
            <a:extLst>
              <a:ext uri="{FF2B5EF4-FFF2-40B4-BE49-F238E27FC236}">
                <a16:creationId xmlns:a16="http://schemas.microsoft.com/office/drawing/2014/main" id="{17EC4E04-B938-46D3-A4D0-3F4A62F40827}"/>
              </a:ext>
            </a:extLst>
          </p:cNvPr>
          <p:cNvSpPr/>
          <p:nvPr userDrawn="1"/>
        </p:nvSpPr>
        <p:spPr bwMode="auto">
          <a:xfrm rot="10800000">
            <a:off x="6020554" y="0"/>
            <a:ext cx="6171446" cy="3186820"/>
          </a:xfrm>
          <a:prstGeom prst="rect">
            <a:avLst/>
          </a:prstGeom>
          <a:gradFill flip="none" rotWithShape="1">
            <a:gsLst>
              <a:gs pos="0">
                <a:schemeClr val="bg1"/>
              </a:gs>
              <a:gs pos="30000">
                <a:schemeClr val="bg1">
                  <a:alpha val="0"/>
                </a:schemeClr>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21" name="Picture 20">
            <a:extLst>
              <a:ext uri="{FF2B5EF4-FFF2-40B4-BE49-F238E27FC236}">
                <a16:creationId xmlns:a16="http://schemas.microsoft.com/office/drawing/2014/main" id="{FD936D16-6AD5-4D6C-907B-58A8D38315F3}"/>
              </a:ext>
            </a:extLst>
          </p:cNvPr>
          <p:cNvPicPr>
            <a:picLocks noChangeAspect="1"/>
          </p:cNvPicPr>
          <p:nvPr userDrawn="1"/>
        </p:nvPicPr>
        <p:blipFill>
          <a:blip r:embed="rId4"/>
          <a:stretch>
            <a:fillRect/>
          </a:stretch>
        </p:blipFill>
        <p:spPr>
          <a:xfrm>
            <a:off x="11018768" y="423440"/>
            <a:ext cx="591678" cy="591678"/>
          </a:xfrm>
          <a:prstGeom prst="rect">
            <a:avLst/>
          </a:prstGeom>
        </p:spPr>
      </p:pic>
    </p:spTree>
    <p:extLst>
      <p:ext uri="{BB962C8B-B14F-4D97-AF65-F5344CB8AC3E}">
        <p14:creationId xmlns:p14="http://schemas.microsoft.com/office/powerpoint/2010/main" val="31769901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itle Slide 2">
    <p:bg>
      <p:bgRef idx="1001">
        <a:schemeClr val="bg1"/>
      </p:bgRef>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2E894ED5-0C11-4A84-8FCF-922CB06469A3}"/>
              </a:ext>
            </a:extLst>
          </p:cNvPr>
          <p:cNvPicPr>
            <a:picLocks noChangeAspect="1"/>
          </p:cNvPicPr>
          <p:nvPr userDrawn="1"/>
        </p:nvPicPr>
        <p:blipFill>
          <a:blip r:embed="rId2"/>
          <a:srcRect/>
          <a:stretch/>
        </p:blipFill>
        <p:spPr>
          <a:xfrm>
            <a:off x="-3587302" y="-2716"/>
            <a:ext cx="10291076" cy="6860716"/>
          </a:xfrm>
          <a:custGeom>
            <a:avLst/>
            <a:gdLst>
              <a:gd name="connsiteX0" fmla="*/ 0 w 6083536"/>
              <a:gd name="connsiteY0" fmla="*/ 0 h 6858000"/>
              <a:gd name="connsiteX1" fmla="*/ 6083536 w 6083536"/>
              <a:gd name="connsiteY1" fmla="*/ 0 h 6858000"/>
              <a:gd name="connsiteX2" fmla="*/ 6083536 w 6083536"/>
              <a:gd name="connsiteY2" fmla="*/ 6858000 h 6858000"/>
              <a:gd name="connsiteX3" fmla="*/ 0 w 60835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83536" h="6858000">
                <a:moveTo>
                  <a:pt x="0" y="0"/>
                </a:moveTo>
                <a:lnTo>
                  <a:pt x="6083536" y="0"/>
                </a:lnTo>
                <a:lnTo>
                  <a:pt x="6083536" y="6858000"/>
                </a:lnTo>
                <a:lnTo>
                  <a:pt x="0" y="6858000"/>
                </a:lnTo>
                <a:close/>
              </a:path>
            </a:pathLst>
          </a:custGeom>
        </p:spPr>
      </p:pic>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3"/>
          <a:stretch>
            <a:fillRect/>
          </a:stretch>
        </p:blipFill>
        <p:spPr bwMode="black">
          <a:xfrm>
            <a:off x="6811611" y="130832"/>
            <a:ext cx="1366440" cy="292608"/>
          </a:xfrm>
          <a:prstGeom prst="rect">
            <a:avLst/>
          </a:prstGeom>
        </p:spPr>
      </p:pic>
      <p:sp>
        <p:nvSpPr>
          <p:cNvPr id="273" name="Title 1">
            <a:extLst>
              <a:ext uri="{FF2B5EF4-FFF2-40B4-BE49-F238E27FC236}">
                <a16:creationId xmlns:a16="http://schemas.microsoft.com/office/drawing/2014/main" id="{17F1BFDC-5FD9-432D-B62B-621234455047}"/>
              </a:ext>
            </a:extLst>
          </p:cNvPr>
          <p:cNvSpPr>
            <a:spLocks noGrp="1"/>
          </p:cNvSpPr>
          <p:nvPr>
            <p:ph type="title" hasCustomPrompt="1"/>
          </p:nvPr>
        </p:nvSpPr>
        <p:spPr>
          <a:xfrm>
            <a:off x="6978499" y="2666634"/>
            <a:ext cx="4938776" cy="553998"/>
          </a:xfrm>
          <a:noFill/>
        </p:spPr>
        <p:txBody>
          <a:bodyPr wrap="square" lIns="0" tIns="0" rIns="0" bIns="0" anchor="b" anchorCtr="0">
            <a:spAutoFit/>
          </a:bodyPr>
          <a:lstStyle>
            <a:lvl1pPr>
              <a:defRPr sz="3600" spc="-50" baseline="0">
                <a:gradFill>
                  <a:gsLst>
                    <a:gs pos="62564">
                      <a:schemeClr val="accent1"/>
                    </a:gs>
                    <a:gs pos="55000">
                      <a:schemeClr val="accent1"/>
                    </a:gs>
                  </a:gsLst>
                  <a:lin ang="5400000" scaled="0"/>
                </a:gradFill>
                <a:latin typeface="+mj-lt"/>
                <a:cs typeface="Segoe UI" panose="020B0502040204020203" pitchFamily="34" charset="0"/>
              </a:defRPr>
            </a:lvl1pPr>
          </a:lstStyle>
          <a:p>
            <a:r>
              <a:rPr lang="en-US" dirty="0"/>
              <a:t>Presentation title</a:t>
            </a:r>
          </a:p>
        </p:txBody>
      </p:sp>
      <p:sp>
        <p:nvSpPr>
          <p:cNvPr id="274" name="Text Placeholder 4">
            <a:extLst>
              <a:ext uri="{FF2B5EF4-FFF2-40B4-BE49-F238E27FC236}">
                <a16:creationId xmlns:a16="http://schemas.microsoft.com/office/drawing/2014/main" id="{968ECD11-377F-4A78-817E-B46A3A46D5E2}"/>
              </a:ext>
            </a:extLst>
          </p:cNvPr>
          <p:cNvSpPr>
            <a:spLocks noGrp="1"/>
          </p:cNvSpPr>
          <p:nvPr>
            <p:ph type="body" sz="quarter" idx="12" hasCustomPrompt="1"/>
          </p:nvPr>
        </p:nvSpPr>
        <p:spPr>
          <a:xfrm>
            <a:off x="6978499" y="3578903"/>
            <a:ext cx="4938776"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a:t>
            </a:r>
          </a:p>
        </p:txBody>
      </p:sp>
      <p:sp>
        <p:nvSpPr>
          <p:cNvPr id="23" name="Rectangle 22">
            <a:extLst>
              <a:ext uri="{FF2B5EF4-FFF2-40B4-BE49-F238E27FC236}">
                <a16:creationId xmlns:a16="http://schemas.microsoft.com/office/drawing/2014/main" id="{67C8FE6D-0D62-44C7-BC5C-38A74A8E4509}"/>
              </a:ext>
            </a:extLst>
          </p:cNvPr>
          <p:cNvSpPr/>
          <p:nvPr userDrawn="1"/>
        </p:nvSpPr>
        <p:spPr bwMode="auto">
          <a:xfrm rot="10800000">
            <a:off x="6020554" y="0"/>
            <a:ext cx="6171446" cy="3186820"/>
          </a:xfrm>
          <a:prstGeom prst="rect">
            <a:avLst/>
          </a:prstGeom>
          <a:gradFill flip="none" rotWithShape="1">
            <a:gsLst>
              <a:gs pos="0">
                <a:schemeClr val="bg1"/>
              </a:gs>
              <a:gs pos="30000">
                <a:schemeClr val="bg1">
                  <a:alpha val="0"/>
                </a:schemeClr>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20" name="Picture 19">
            <a:extLst>
              <a:ext uri="{FF2B5EF4-FFF2-40B4-BE49-F238E27FC236}">
                <a16:creationId xmlns:a16="http://schemas.microsoft.com/office/drawing/2014/main" id="{9EBB5DDF-C61D-482F-97E0-2CD4C8AA2C58}"/>
              </a:ext>
            </a:extLst>
          </p:cNvPr>
          <p:cNvPicPr>
            <a:picLocks noChangeAspect="1"/>
          </p:cNvPicPr>
          <p:nvPr userDrawn="1"/>
        </p:nvPicPr>
        <p:blipFill>
          <a:blip r:embed="rId4"/>
          <a:stretch>
            <a:fillRect/>
          </a:stretch>
        </p:blipFill>
        <p:spPr>
          <a:xfrm>
            <a:off x="11018768" y="423440"/>
            <a:ext cx="591678" cy="591678"/>
          </a:xfrm>
          <a:prstGeom prst="rect">
            <a:avLst/>
          </a:prstGeom>
        </p:spPr>
      </p:pic>
    </p:spTree>
    <p:extLst>
      <p:ext uri="{BB962C8B-B14F-4D97-AF65-F5344CB8AC3E}">
        <p14:creationId xmlns:p14="http://schemas.microsoft.com/office/powerpoint/2010/main" val="29862128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pic>
        <p:nvPicPr>
          <p:cNvPr id="280" name="Picture 279" descr="A person sitting at a table using a computer&#10;&#10;Description automatically generated">
            <a:extLst>
              <a:ext uri="{FF2B5EF4-FFF2-40B4-BE49-F238E27FC236}">
                <a16:creationId xmlns:a16="http://schemas.microsoft.com/office/drawing/2014/main" id="{3006072C-9BC2-4106-932C-3AC37DE06760}"/>
              </a:ext>
            </a:extLst>
          </p:cNvPr>
          <p:cNvPicPr>
            <a:picLocks noChangeAspect="1"/>
          </p:cNvPicPr>
          <p:nvPr userDrawn="1"/>
        </p:nvPicPr>
        <p:blipFill rotWithShape="1">
          <a:blip r:embed="rId2"/>
          <a:srcRect t="16295" r="794" b="1"/>
          <a:stretch/>
        </p:blipFill>
        <p:spPr>
          <a:xfrm>
            <a:off x="0" y="0"/>
            <a:ext cx="12192000" cy="6858000"/>
          </a:xfrm>
          <a:prstGeom prst="rect">
            <a:avLst/>
          </a:prstGeom>
        </p:spPr>
      </p:pic>
      <p:sp>
        <p:nvSpPr>
          <p:cNvPr id="281" name="Rectangle 280">
            <a:extLst>
              <a:ext uri="{FF2B5EF4-FFF2-40B4-BE49-F238E27FC236}">
                <a16:creationId xmlns:a16="http://schemas.microsoft.com/office/drawing/2014/main" id="{549416FC-A4D5-4DF5-8DB7-3160AEB538FF}"/>
              </a:ext>
            </a:extLst>
          </p:cNvPr>
          <p:cNvSpPr/>
          <p:nvPr userDrawn="1"/>
        </p:nvSpPr>
        <p:spPr bwMode="auto">
          <a:xfrm>
            <a:off x="0" y="0"/>
            <a:ext cx="11614124" cy="6858000"/>
          </a:xfrm>
          <a:prstGeom prst="rect">
            <a:avLst/>
          </a:prstGeom>
          <a:gradFill flip="none" rotWithShape="1">
            <a:gsLst>
              <a:gs pos="31000">
                <a:srgbClr val="FFFFFF">
                  <a:alpha val="40000"/>
                </a:srgbClr>
              </a:gs>
              <a:gs pos="44000">
                <a:srgbClr val="FFFFFF">
                  <a:alpha val="20000"/>
                </a:srgbClr>
              </a:gs>
              <a:gs pos="0">
                <a:schemeClr val="bg1">
                  <a:alpha val="90000"/>
                </a:schemeClr>
              </a:gs>
              <a:gs pos="56000">
                <a:schemeClr val="bg1">
                  <a:alpha val="0"/>
                </a:schemeClr>
              </a:gs>
            </a:gsLst>
            <a:lin ang="210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283" name="Rectangle 282">
            <a:extLst>
              <a:ext uri="{FF2B5EF4-FFF2-40B4-BE49-F238E27FC236}">
                <a16:creationId xmlns:a16="http://schemas.microsoft.com/office/drawing/2014/main" id="{150F306B-6A28-4471-A490-2296ACA52CE7}"/>
              </a:ext>
            </a:extLst>
          </p:cNvPr>
          <p:cNvSpPr/>
          <p:nvPr userDrawn="1"/>
        </p:nvSpPr>
        <p:spPr bwMode="auto">
          <a:xfrm>
            <a:off x="0" y="0"/>
            <a:ext cx="11614124" cy="6858000"/>
          </a:xfrm>
          <a:prstGeom prst="rect">
            <a:avLst/>
          </a:prstGeom>
          <a:gradFill flip="none" rotWithShape="1">
            <a:gsLst>
              <a:gs pos="0">
                <a:schemeClr val="bg1"/>
              </a:gs>
              <a:gs pos="30000">
                <a:schemeClr val="bg1">
                  <a:alpha val="0"/>
                </a:schemeClr>
              </a:gs>
            </a:gsLst>
            <a:lin ang="189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3"/>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1998183"/>
            <a:ext cx="5511800" cy="1661993"/>
          </a:xfrm>
          <a:noFill/>
        </p:spPr>
        <p:txBody>
          <a:bodyPr wrap="square" lIns="0" tIns="0" rIns="0" bIns="0" anchor="b" anchorCtr="0">
            <a:spAutoFit/>
          </a:bodyPr>
          <a:lstStyle>
            <a:lvl1pPr>
              <a:defRPr sz="3600" spc="-50" baseline="0">
                <a:gradFill>
                  <a:gsLst>
                    <a:gs pos="62564">
                      <a:schemeClr val="accent1"/>
                    </a:gs>
                    <a:gs pos="55000">
                      <a:schemeClr val="accent1"/>
                    </a:gs>
                  </a:gsLst>
                  <a:lin ang="5400000" scaled="0"/>
                </a:gradFill>
                <a:latin typeface="+mj-lt"/>
                <a:cs typeface="Segoe UI" panose="020B0502040204020203" pitchFamily="34" charset="0"/>
              </a:defRPr>
            </a:lvl1pPr>
          </a:lstStyle>
          <a:p>
            <a:r>
              <a:rPr lang="en-US" dirty="0"/>
              <a:t>Microsoft Identity </a:t>
            </a:r>
            <a:br>
              <a:rPr lang="en-US" dirty="0"/>
            </a:br>
            <a:r>
              <a:rPr lang="en-US" dirty="0"/>
              <a:t>Cross Platform – </a:t>
            </a:r>
            <a:br>
              <a:rPr lang="en-US" dirty="0"/>
            </a:br>
            <a:r>
              <a:rPr lang="en-US" dirty="0"/>
              <a:t>Customer Onsite</a:t>
            </a:r>
          </a:p>
        </p:txBody>
      </p:sp>
      <p:sp>
        <p:nvSpPr>
          <p:cNvPr id="5" name="Text Placeholder 4"/>
          <p:cNvSpPr>
            <a:spLocks noGrp="1"/>
          </p:cNvSpPr>
          <p:nvPr>
            <p:ph type="body" sz="quarter" idx="12" hasCustomPrompt="1"/>
          </p:nvPr>
        </p:nvSpPr>
        <p:spPr>
          <a:xfrm>
            <a:off x="584200" y="3875218"/>
            <a:ext cx="55118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27-30 January 2020 |  Redmond, WA</a:t>
            </a:r>
          </a:p>
        </p:txBody>
      </p:sp>
      <p:sp>
        <p:nvSpPr>
          <p:cNvPr id="282" name="Rectangle 281">
            <a:extLst>
              <a:ext uri="{FF2B5EF4-FFF2-40B4-BE49-F238E27FC236}">
                <a16:creationId xmlns:a16="http://schemas.microsoft.com/office/drawing/2014/main" id="{B3E6D489-9110-46A7-AE0B-BD1372B23EEB}"/>
              </a:ext>
            </a:extLst>
          </p:cNvPr>
          <p:cNvSpPr/>
          <p:nvPr userDrawn="1"/>
        </p:nvSpPr>
        <p:spPr>
          <a:xfrm>
            <a:off x="581552" y="6292661"/>
            <a:ext cx="4352862" cy="261610"/>
          </a:xfrm>
          <a:prstGeom prst="rect">
            <a:avLst/>
          </a:prstGeom>
        </p:spPr>
        <p:txBody>
          <a:bodyPr wrap="square" lIns="0">
            <a:spAutoFit/>
          </a:bodyPr>
          <a:lstStyle/>
          <a:p>
            <a:r>
              <a:rPr lang="en-US" sz="1100" b="0" i="0" dirty="0">
                <a:gradFill>
                  <a:gsLst>
                    <a:gs pos="62564">
                      <a:schemeClr val="tx1"/>
                    </a:gs>
                    <a:gs pos="57000">
                      <a:schemeClr val="tx1"/>
                    </a:gs>
                  </a:gsLst>
                  <a:lin ang="5400000" scaled="0"/>
                </a:gradFill>
                <a:effectLst/>
                <a:latin typeface="Segoe UI VSS (Regular)"/>
              </a:rPr>
              <a:t>Microsoft Confidential. Shared under NDA.</a:t>
            </a:r>
            <a:endParaRPr lang="en-US" sz="1100" dirty="0">
              <a:gradFill>
                <a:gsLst>
                  <a:gs pos="62564">
                    <a:schemeClr val="tx1"/>
                  </a:gs>
                  <a:gs pos="57000">
                    <a:schemeClr val="tx1"/>
                  </a:gs>
                </a:gsLst>
                <a:lin ang="5400000" scaled="0"/>
              </a:gradFill>
              <a:latin typeface="Meiryo UI" panose="020B0604030504040204" pitchFamily="50" charset="-128"/>
            </a:endParaRPr>
          </a:p>
        </p:txBody>
      </p:sp>
      <p:pic>
        <p:nvPicPr>
          <p:cNvPr id="21" name="Picture 20">
            <a:extLst>
              <a:ext uri="{FF2B5EF4-FFF2-40B4-BE49-F238E27FC236}">
                <a16:creationId xmlns:a16="http://schemas.microsoft.com/office/drawing/2014/main" id="{FD936D16-6AD5-4D6C-907B-58A8D38315F3}"/>
              </a:ext>
            </a:extLst>
          </p:cNvPr>
          <p:cNvPicPr>
            <a:picLocks noChangeAspect="1"/>
          </p:cNvPicPr>
          <p:nvPr userDrawn="1"/>
        </p:nvPicPr>
        <p:blipFill>
          <a:blip r:embed="rId4"/>
          <a:stretch>
            <a:fillRect/>
          </a:stretch>
        </p:blipFill>
        <p:spPr>
          <a:xfrm>
            <a:off x="11018768" y="423440"/>
            <a:ext cx="591678" cy="591678"/>
          </a:xfrm>
          <a:prstGeom prst="rect">
            <a:avLst/>
          </a:prstGeom>
        </p:spPr>
      </p:pic>
    </p:spTree>
    <p:extLst>
      <p:ext uri="{BB962C8B-B14F-4D97-AF65-F5344CB8AC3E}">
        <p14:creationId xmlns:p14="http://schemas.microsoft.com/office/powerpoint/2010/main" val="31769901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Title Slide 2">
    <p:bg>
      <p:bgRef idx="1001">
        <a:schemeClr val="bg1"/>
      </p:bgRef>
    </p:bg>
    <p:spTree>
      <p:nvGrpSpPr>
        <p:cNvPr id="1" name=""/>
        <p:cNvGrpSpPr/>
        <p:nvPr/>
      </p:nvGrpSpPr>
      <p:grpSpPr>
        <a:xfrm>
          <a:off x="0" y="0"/>
          <a:ext cx="0" cy="0"/>
          <a:chOff x="0" y="0"/>
          <a:chExt cx="0" cy="0"/>
        </a:xfrm>
      </p:grpSpPr>
      <p:pic>
        <p:nvPicPr>
          <p:cNvPr id="3" name="Picture 2" descr="A person standing on a table&#10;&#10;Description automatically generated">
            <a:extLst>
              <a:ext uri="{FF2B5EF4-FFF2-40B4-BE49-F238E27FC236}">
                <a16:creationId xmlns:a16="http://schemas.microsoft.com/office/drawing/2014/main" id="{A02F36FC-FD24-4A81-AFB8-DF7C4CF07629}"/>
              </a:ext>
            </a:extLst>
          </p:cNvPr>
          <p:cNvPicPr>
            <a:picLocks noChangeAspect="1"/>
          </p:cNvPicPr>
          <p:nvPr userDrawn="1"/>
        </p:nvPicPr>
        <p:blipFill rotWithShape="1">
          <a:blip r:embed="rId2"/>
          <a:srcRect l="40862"/>
          <a:stretch/>
        </p:blipFill>
        <p:spPr>
          <a:xfrm>
            <a:off x="6108464" y="0"/>
            <a:ext cx="6083536" cy="6858000"/>
          </a:xfrm>
          <a:prstGeom prst="rect">
            <a:avLst/>
          </a:prstGeom>
        </p:spPr>
      </p:pic>
      <p:sp>
        <p:nvSpPr>
          <p:cNvPr id="4" name="Rectangle 3">
            <a:extLst>
              <a:ext uri="{FF2B5EF4-FFF2-40B4-BE49-F238E27FC236}">
                <a16:creationId xmlns:a16="http://schemas.microsoft.com/office/drawing/2014/main" id="{93C3C0BF-6D26-4454-A719-9E37BB17C418}"/>
              </a:ext>
            </a:extLst>
          </p:cNvPr>
          <p:cNvSpPr/>
          <p:nvPr userDrawn="1"/>
        </p:nvSpPr>
        <p:spPr bwMode="auto">
          <a:xfrm>
            <a:off x="193297" y="5900679"/>
            <a:ext cx="3178800" cy="622277"/>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3"/>
          <a:stretch>
            <a:fillRect/>
          </a:stretch>
        </p:blipFill>
        <p:spPr bwMode="black">
          <a:xfrm>
            <a:off x="584200" y="585788"/>
            <a:ext cx="1366440" cy="292608"/>
          </a:xfrm>
          <a:prstGeom prst="rect">
            <a:avLst/>
          </a:prstGeom>
        </p:spPr>
      </p:pic>
      <p:sp>
        <p:nvSpPr>
          <p:cNvPr id="272" name="Rectangle 271">
            <a:extLst>
              <a:ext uri="{FF2B5EF4-FFF2-40B4-BE49-F238E27FC236}">
                <a16:creationId xmlns:a16="http://schemas.microsoft.com/office/drawing/2014/main" id="{F171B514-A7A6-464B-9888-80569B7AB1A0}"/>
              </a:ext>
            </a:extLst>
          </p:cNvPr>
          <p:cNvSpPr/>
          <p:nvPr userDrawn="1"/>
        </p:nvSpPr>
        <p:spPr>
          <a:xfrm>
            <a:off x="581552" y="6292661"/>
            <a:ext cx="4352862" cy="261610"/>
          </a:xfrm>
          <a:prstGeom prst="rect">
            <a:avLst/>
          </a:prstGeom>
        </p:spPr>
        <p:txBody>
          <a:bodyPr wrap="square" lIns="0">
            <a:spAutoFit/>
          </a:bodyPr>
          <a:lstStyle/>
          <a:p>
            <a:r>
              <a:rPr lang="en-US" sz="1100" b="0" i="0" dirty="0">
                <a:gradFill>
                  <a:gsLst>
                    <a:gs pos="62564">
                      <a:schemeClr val="tx1"/>
                    </a:gs>
                    <a:gs pos="57000">
                      <a:schemeClr val="tx1"/>
                    </a:gs>
                  </a:gsLst>
                  <a:lin ang="5400000" scaled="0"/>
                </a:gradFill>
                <a:effectLst/>
                <a:latin typeface="Segoe UI VSS (Regular)"/>
              </a:rPr>
              <a:t>Microsoft Confidential. Shared under NDA.</a:t>
            </a:r>
            <a:endParaRPr lang="en-US" sz="1100" dirty="0">
              <a:gradFill>
                <a:gsLst>
                  <a:gs pos="62564">
                    <a:schemeClr val="tx1"/>
                  </a:gs>
                  <a:gs pos="57000">
                    <a:schemeClr val="tx1"/>
                  </a:gs>
                </a:gsLst>
                <a:lin ang="5400000" scaled="0"/>
              </a:gradFill>
              <a:latin typeface="Meiryo UI" panose="020B0604030504040204" pitchFamily="50" charset="-128"/>
            </a:endParaRPr>
          </a:p>
        </p:txBody>
      </p:sp>
      <p:sp>
        <p:nvSpPr>
          <p:cNvPr id="273" name="Title 1">
            <a:extLst>
              <a:ext uri="{FF2B5EF4-FFF2-40B4-BE49-F238E27FC236}">
                <a16:creationId xmlns:a16="http://schemas.microsoft.com/office/drawing/2014/main" id="{17F1BFDC-5FD9-432D-B62B-621234455047}"/>
              </a:ext>
            </a:extLst>
          </p:cNvPr>
          <p:cNvSpPr>
            <a:spLocks noGrp="1"/>
          </p:cNvSpPr>
          <p:nvPr>
            <p:ph type="title" hasCustomPrompt="1"/>
          </p:nvPr>
        </p:nvSpPr>
        <p:spPr>
          <a:xfrm>
            <a:off x="584200" y="3106178"/>
            <a:ext cx="4938776" cy="553998"/>
          </a:xfrm>
          <a:noFill/>
        </p:spPr>
        <p:txBody>
          <a:bodyPr wrap="square" lIns="0" tIns="0" rIns="0" bIns="0" anchor="b" anchorCtr="0">
            <a:spAutoFit/>
          </a:bodyPr>
          <a:lstStyle>
            <a:lvl1pPr>
              <a:defRPr sz="3600" spc="-50" baseline="0">
                <a:gradFill>
                  <a:gsLst>
                    <a:gs pos="62564">
                      <a:schemeClr val="accent1"/>
                    </a:gs>
                    <a:gs pos="55000">
                      <a:schemeClr val="accent1"/>
                    </a:gs>
                  </a:gsLst>
                  <a:lin ang="5400000" scaled="0"/>
                </a:gradFill>
                <a:latin typeface="+mj-lt"/>
                <a:cs typeface="Segoe UI" panose="020B0502040204020203" pitchFamily="34" charset="0"/>
              </a:defRPr>
            </a:lvl1pPr>
          </a:lstStyle>
          <a:p>
            <a:r>
              <a:rPr lang="en-US" dirty="0"/>
              <a:t>Presentation title</a:t>
            </a:r>
          </a:p>
        </p:txBody>
      </p:sp>
      <p:sp>
        <p:nvSpPr>
          <p:cNvPr id="274" name="Text Placeholder 4">
            <a:extLst>
              <a:ext uri="{FF2B5EF4-FFF2-40B4-BE49-F238E27FC236}">
                <a16:creationId xmlns:a16="http://schemas.microsoft.com/office/drawing/2014/main" id="{968ECD11-377F-4A78-817E-B46A3A46D5E2}"/>
              </a:ext>
            </a:extLst>
          </p:cNvPr>
          <p:cNvSpPr>
            <a:spLocks noGrp="1"/>
          </p:cNvSpPr>
          <p:nvPr>
            <p:ph type="body" sz="quarter" idx="12" hasCustomPrompt="1"/>
          </p:nvPr>
        </p:nvSpPr>
        <p:spPr>
          <a:xfrm>
            <a:off x="584200" y="3875218"/>
            <a:ext cx="4938776"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a:t>
            </a:r>
          </a:p>
        </p:txBody>
      </p:sp>
      <p:pic>
        <p:nvPicPr>
          <p:cNvPr id="20" name="Picture 19">
            <a:extLst>
              <a:ext uri="{FF2B5EF4-FFF2-40B4-BE49-F238E27FC236}">
                <a16:creationId xmlns:a16="http://schemas.microsoft.com/office/drawing/2014/main" id="{9EBB5DDF-C61D-482F-97E0-2CD4C8AA2C58}"/>
              </a:ext>
            </a:extLst>
          </p:cNvPr>
          <p:cNvPicPr>
            <a:picLocks noChangeAspect="1"/>
          </p:cNvPicPr>
          <p:nvPr userDrawn="1"/>
        </p:nvPicPr>
        <p:blipFill>
          <a:blip r:embed="rId4"/>
          <a:stretch>
            <a:fillRect/>
          </a:stretch>
        </p:blipFill>
        <p:spPr>
          <a:xfrm>
            <a:off x="11018768" y="423440"/>
            <a:ext cx="591678" cy="591678"/>
          </a:xfrm>
          <a:prstGeom prst="rect">
            <a:avLst/>
          </a:prstGeom>
        </p:spPr>
      </p:pic>
    </p:spTree>
    <p:extLst>
      <p:ext uri="{BB962C8B-B14F-4D97-AF65-F5344CB8AC3E}">
        <p14:creationId xmlns:p14="http://schemas.microsoft.com/office/powerpoint/2010/main" val="29862128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lvl1pPr>
          </a:lstStyle>
          <a:p>
            <a:r>
              <a:rPr lang="en-US" dirty="0"/>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1538883"/>
          </a:xfrm>
        </p:spPr>
        <p:txBody>
          <a:bodyPr/>
          <a:lstStyle>
            <a:lvl1pPr marL="0" indent="0">
              <a:buNone/>
              <a:defRPr/>
            </a:lvl1pPr>
            <a:lvl2pPr marL="228600" indent="0">
              <a:buNone/>
              <a:defRPr/>
            </a:lvl2pPr>
            <a:lvl3pPr marL="457200" indent="0">
              <a:buNone/>
              <a:defRPr/>
            </a:lvl3pPr>
            <a:lvl4pPr marL="661988" indent="0">
              <a:buNone/>
              <a:defRPr/>
            </a:lvl4pPr>
            <a:lvl5pPr marL="855663"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033291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586390" y="1434370"/>
            <a:ext cx="11018520" cy="1538883"/>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9817802"/>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lvl1pPr>
              <a:defRPr/>
            </a:lvl1pPr>
          </a:lstStyle>
          <a:p>
            <a:r>
              <a:rPr lang="en-US" dirty="0"/>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1969770"/>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1969770"/>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353983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6" name="Text Placeholder 5"/>
          <p:cNvSpPr>
            <a:spLocks noGrp="1"/>
          </p:cNvSpPr>
          <p:nvPr>
            <p:ph type="body" sz="quarter" idx="10"/>
          </p:nvPr>
        </p:nvSpPr>
        <p:spPr>
          <a:xfrm>
            <a:off x="269239" y="1189177"/>
            <a:ext cx="11653523" cy="1985641"/>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a:lvl3pPr>
            <a:lvl4pPr marL="448193" indent="0">
              <a:buNone/>
              <a:defRPr/>
            </a:lvl4pPr>
            <a:lvl5pPr marL="67229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3973316"/>
      </p:ext>
    </p:extLst>
  </p:cSld>
  <p:clrMapOvr>
    <a:overrideClrMapping bg1="lt1" tx1="dk1" bg2="lt2" tx2="dk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hasCustomPrompt="1"/>
          </p:nvPr>
        </p:nvSpPr>
        <p:spPr>
          <a:xfrm>
            <a:off x="588263" y="457200"/>
            <a:ext cx="9946127" cy="553998"/>
          </a:xfrm>
        </p:spPr>
        <p:txBody>
          <a:bodyPr/>
          <a:lstStyle>
            <a:lvl1pPr>
              <a:defRPr/>
            </a:lvl1pPr>
          </a:lstStyle>
          <a:p>
            <a:r>
              <a:rPr lang="en-US" dirty="0"/>
              <a:t>Company name</a:t>
            </a:r>
          </a:p>
        </p:txBody>
      </p:sp>
      <p:sp>
        <p:nvSpPr>
          <p:cNvPr id="4" name="Text Placeholder 3"/>
          <p:cNvSpPr>
            <a:spLocks noGrp="1"/>
          </p:cNvSpPr>
          <p:nvPr>
            <p:ph type="body" sz="quarter" idx="10"/>
          </p:nvPr>
        </p:nvSpPr>
        <p:spPr>
          <a:xfrm>
            <a:off x="584200" y="1887163"/>
            <a:ext cx="5212080" cy="1846659"/>
          </a:xfrm>
        </p:spPr>
        <p:txBody>
          <a:bodyPr wrap="square">
            <a:spAutoFit/>
          </a:bodyPr>
          <a:lstStyle>
            <a:lvl1pPr marL="0" indent="0">
              <a:spcBef>
                <a:spcPts val="1224"/>
              </a:spcBef>
              <a:buClr>
                <a:schemeClr val="tx1"/>
              </a:buClr>
              <a:buFont typeface="Wingdings" panose="05000000000000000000" pitchFamily="2" charset="2"/>
              <a:buNone/>
              <a:defRPr sz="2800" b="0">
                <a:latin typeface="Meiryo UI" panose="020B0604030504040204" pitchFamily="50" charset="-128"/>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887163"/>
            <a:ext cx="5212080" cy="1846659"/>
          </a:xfrm>
        </p:spPr>
        <p:txBody>
          <a:bodyPr wrap="square">
            <a:spAutoFit/>
          </a:bodyPr>
          <a:lstStyle>
            <a:lvl1pPr marL="0" indent="0">
              <a:spcBef>
                <a:spcPts val="1224"/>
              </a:spcBef>
              <a:buClr>
                <a:schemeClr val="tx1"/>
              </a:buClr>
              <a:buFont typeface="Wingdings" panose="05000000000000000000" pitchFamily="2" charset="2"/>
              <a:buNone/>
              <a:defRPr sz="2800" b="0">
                <a:latin typeface="Meiryo UI" panose="020B0604030504040204" pitchFamily="50" charset="-128"/>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5BF0B045-2F87-4FB2-A830-B0E4A5713AFD}"/>
              </a:ext>
            </a:extLst>
          </p:cNvPr>
          <p:cNvSpPr>
            <a:spLocks noGrp="1"/>
          </p:cNvSpPr>
          <p:nvPr>
            <p:ph type="body" sz="quarter" idx="13" hasCustomPrompt="1"/>
          </p:nvPr>
        </p:nvSpPr>
        <p:spPr>
          <a:xfrm>
            <a:off x="584200" y="1351442"/>
            <a:ext cx="5211763" cy="461665"/>
          </a:xfrm>
        </p:spPr>
        <p:txBody>
          <a:bodyPr tIns="91440" bIns="91440" anchor="ctr" anchorCtr="0"/>
          <a:lstStyle>
            <a:lvl1pPr marL="0" indent="0">
              <a:buNone/>
              <a:defRPr lang="en-US" sz="1800" kern="1200" spc="0" baseline="0" dirty="0">
                <a:gradFill>
                  <a:gsLst>
                    <a:gs pos="1250">
                      <a:schemeClr val="accent1"/>
                    </a:gs>
                    <a:gs pos="100000">
                      <a:schemeClr val="accent1"/>
                    </a:gs>
                  </a:gsLst>
                  <a:lin ang="5400000" scaled="0"/>
                </a:gradFill>
                <a:latin typeface="+mj-lt"/>
                <a:ea typeface="+mn-ea"/>
                <a:cs typeface="Segoe UI" panose="020B0502040204020203" pitchFamily="34" charset="0"/>
              </a:defRPr>
            </a:lvl1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dirty="0"/>
              <a:t>Experiences you’d like to share?</a:t>
            </a:r>
          </a:p>
        </p:txBody>
      </p:sp>
      <p:sp>
        <p:nvSpPr>
          <p:cNvPr id="12" name="Text Placeholder 10">
            <a:extLst>
              <a:ext uri="{FF2B5EF4-FFF2-40B4-BE49-F238E27FC236}">
                <a16:creationId xmlns:a16="http://schemas.microsoft.com/office/drawing/2014/main" id="{EA84C9C2-CE46-49A7-BB2F-648AD1727D08}"/>
              </a:ext>
            </a:extLst>
          </p:cNvPr>
          <p:cNvSpPr>
            <a:spLocks noGrp="1"/>
          </p:cNvSpPr>
          <p:nvPr>
            <p:ph type="body" sz="quarter" idx="14" hasCustomPrompt="1"/>
          </p:nvPr>
        </p:nvSpPr>
        <p:spPr>
          <a:xfrm>
            <a:off x="6397329" y="1351441"/>
            <a:ext cx="5211763" cy="461665"/>
          </a:xfrm>
        </p:spPr>
        <p:txBody>
          <a:bodyPr tIns="91440" bIns="91440" anchor="ctr" anchorCtr="0"/>
          <a:lstStyle>
            <a:lvl1pPr marL="0" indent="0">
              <a:buNone/>
              <a:defRPr sz="1800">
                <a:gradFill>
                  <a:gsLst>
                    <a:gs pos="1250">
                      <a:schemeClr val="accent1"/>
                    </a:gs>
                    <a:gs pos="100000">
                      <a:schemeClr val="accent1"/>
                    </a:gs>
                  </a:gsLst>
                  <a:lin ang="5400000" scaled="0"/>
                </a:gradFill>
                <a:latin typeface="+mj-lt"/>
              </a:defRPr>
            </a:lvl1pPr>
          </a:lstStyle>
          <a:p>
            <a:pPr lvl="0"/>
            <a:r>
              <a:rPr lang="en-US" dirty="0"/>
              <a:t>Experiences you’d like to hear about from others?</a:t>
            </a:r>
          </a:p>
        </p:txBody>
      </p:sp>
      <p:sp>
        <p:nvSpPr>
          <p:cNvPr id="14" name="Picture Placeholder 13">
            <a:extLst>
              <a:ext uri="{FF2B5EF4-FFF2-40B4-BE49-F238E27FC236}">
                <a16:creationId xmlns:a16="http://schemas.microsoft.com/office/drawing/2014/main" id="{88551E56-D81B-4AA8-AF9B-27F9EDF6DD4E}"/>
              </a:ext>
            </a:extLst>
          </p:cNvPr>
          <p:cNvSpPr>
            <a:spLocks noGrp="1"/>
          </p:cNvSpPr>
          <p:nvPr>
            <p:ph type="pic" sz="quarter" idx="15" hasCustomPrompt="1"/>
          </p:nvPr>
        </p:nvSpPr>
        <p:spPr>
          <a:xfrm>
            <a:off x="9328935" y="5537771"/>
            <a:ext cx="2280158" cy="805548"/>
          </a:xfrm>
        </p:spPr>
        <p:txBody>
          <a:bodyPr anchor="ctr" anchorCtr="0">
            <a:noAutofit/>
          </a:bodyPr>
          <a:lstStyle>
            <a:lvl1pPr marL="0" indent="0" algn="ctr">
              <a:buNone/>
              <a:defRPr sz="1400">
                <a:latin typeface="+mj-lt"/>
              </a:defRPr>
            </a:lvl1pPr>
          </a:lstStyle>
          <a:p>
            <a:r>
              <a:rPr lang="en-US" dirty="0"/>
              <a:t>Company logo here</a:t>
            </a:r>
          </a:p>
        </p:txBody>
      </p:sp>
    </p:spTree>
    <p:extLst>
      <p:ext uri="{BB962C8B-B14F-4D97-AF65-F5344CB8AC3E}">
        <p14:creationId xmlns:p14="http://schemas.microsoft.com/office/powerpoint/2010/main" val="399770950"/>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2" userDrawn="1">
          <p15:clr>
            <a:srgbClr val="5ACBF0"/>
          </p15:clr>
        </p15:guide>
        <p15:guide id="3" orient="horz" pos="904" userDrawn="1">
          <p15:clr>
            <a:srgbClr val="5ACBF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hasCustomPrompt="1"/>
          </p:nvPr>
        </p:nvSpPr>
        <p:spPr>
          <a:xfrm>
            <a:off x="588263" y="457200"/>
            <a:ext cx="9946127" cy="553998"/>
          </a:xfrm>
        </p:spPr>
        <p:txBody>
          <a:bodyPr/>
          <a:lstStyle>
            <a:lvl1pPr>
              <a:defRPr/>
            </a:lvl1pPr>
          </a:lstStyle>
          <a:p>
            <a:r>
              <a:rPr lang="en-US" dirty="0"/>
              <a:t>Company name</a:t>
            </a:r>
          </a:p>
        </p:txBody>
      </p:sp>
      <p:sp>
        <p:nvSpPr>
          <p:cNvPr id="4" name="Text Placeholder 3"/>
          <p:cNvSpPr>
            <a:spLocks noGrp="1"/>
          </p:cNvSpPr>
          <p:nvPr>
            <p:ph type="body" sz="quarter" idx="10"/>
          </p:nvPr>
        </p:nvSpPr>
        <p:spPr>
          <a:xfrm>
            <a:off x="584200" y="1887163"/>
            <a:ext cx="5212080" cy="1384995"/>
          </a:xfrm>
        </p:spPr>
        <p:txBody>
          <a:bodyPr wrap="square">
            <a:spAutoFit/>
          </a:bodyPr>
          <a:lstStyle>
            <a:lvl1pPr marL="285750" indent="-285750">
              <a:spcBef>
                <a:spcPts val="1224"/>
              </a:spcBef>
              <a:buClr>
                <a:schemeClr val="tx1"/>
              </a:buClr>
              <a:buFont typeface="Arial" panose="020B0604020202020204" pitchFamily="34" charset="0"/>
              <a:buChar char="•"/>
              <a:defRPr sz="1800" b="0">
                <a:latin typeface="Meiryo UI" panose="020B0604030504040204" pitchFamily="50" charset="-128"/>
                <a:cs typeface="Segoe UI" panose="020B0502040204020203" pitchFamily="34" charset="0"/>
              </a:defRPr>
            </a:lvl1pPr>
            <a:lvl2pPr marL="541338" indent="-285750">
              <a:buFont typeface="Arial" panose="020B0604020202020204" pitchFamily="34" charset="0"/>
              <a:buChar char="•"/>
              <a:defRPr sz="1800" b="0"/>
            </a:lvl2pPr>
            <a:lvl3pPr marL="736600" indent="-285750">
              <a:buFont typeface="Arial" panose="020B0604020202020204" pitchFamily="34" charset="0"/>
              <a:buChar char="•"/>
              <a:tabLst/>
              <a:defRPr sz="1800" b="0"/>
            </a:lvl3pPr>
            <a:lvl4pPr marL="938212" indent="-285750">
              <a:buFont typeface="Arial" panose="020B0604020202020204" pitchFamily="34" charset="0"/>
              <a:buChar char="•"/>
              <a:defRPr sz="1800" b="0"/>
            </a:lvl4pPr>
            <a:lvl5pPr marL="1139825" indent="-285750">
              <a:buFont typeface="Arial" panose="020B0604020202020204" pitchFamily="34" charset="0"/>
              <a:buChar char="•"/>
              <a:tabLst/>
              <a:defRPr sz="18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887163"/>
            <a:ext cx="5212080" cy="1384995"/>
          </a:xfrm>
        </p:spPr>
        <p:txBody>
          <a:bodyPr wrap="square">
            <a:spAutoFit/>
          </a:bodyPr>
          <a:lstStyle>
            <a:lvl1pPr marL="285750" indent="-285750">
              <a:spcBef>
                <a:spcPts val="1224"/>
              </a:spcBef>
              <a:buClr>
                <a:schemeClr val="tx1"/>
              </a:buClr>
              <a:buFont typeface="Arial" panose="020B0604020202020204" pitchFamily="34" charset="0"/>
              <a:buChar char="•"/>
              <a:defRPr sz="1800" b="0">
                <a:latin typeface="Meiryo UI" panose="020B0604030504040204" pitchFamily="50" charset="-128"/>
                <a:cs typeface="Segoe UI" panose="020B0502040204020203" pitchFamily="34" charset="0"/>
              </a:defRPr>
            </a:lvl1pPr>
            <a:lvl2pPr marL="541338" indent="-285750">
              <a:buFont typeface="Arial" panose="020B0604020202020204" pitchFamily="34" charset="0"/>
              <a:buChar char="•"/>
              <a:defRPr sz="1800" b="0"/>
            </a:lvl2pPr>
            <a:lvl3pPr marL="736600" indent="-285750">
              <a:buFont typeface="Arial" panose="020B0604020202020204" pitchFamily="34" charset="0"/>
              <a:buChar char="•"/>
              <a:tabLst/>
              <a:defRPr sz="1800" b="0"/>
            </a:lvl3pPr>
            <a:lvl4pPr marL="938212" indent="-285750">
              <a:buFont typeface="Arial" panose="020B0604020202020204" pitchFamily="34" charset="0"/>
              <a:buChar char="•"/>
              <a:defRPr sz="1800" b="0"/>
            </a:lvl4pPr>
            <a:lvl5pPr marL="1139825" indent="-285750">
              <a:buFont typeface="Arial" panose="020B0604020202020204" pitchFamily="34" charset="0"/>
              <a:buChar char="•"/>
              <a:tabLst/>
              <a:defRPr sz="18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5BF0B045-2F87-4FB2-A830-B0E4A5713AFD}"/>
              </a:ext>
            </a:extLst>
          </p:cNvPr>
          <p:cNvSpPr>
            <a:spLocks noGrp="1"/>
          </p:cNvSpPr>
          <p:nvPr>
            <p:ph type="body" sz="quarter" idx="13" hasCustomPrompt="1"/>
          </p:nvPr>
        </p:nvSpPr>
        <p:spPr>
          <a:xfrm>
            <a:off x="584200" y="1351442"/>
            <a:ext cx="5211763" cy="461665"/>
          </a:xfrm>
        </p:spPr>
        <p:txBody>
          <a:bodyPr tIns="91440" bIns="91440" anchor="ctr" anchorCtr="0"/>
          <a:lstStyle>
            <a:lvl1pPr marL="0" indent="0">
              <a:buNone/>
              <a:defRPr lang="en-US" sz="1800" kern="1200" spc="0" baseline="0" dirty="0">
                <a:gradFill>
                  <a:gsLst>
                    <a:gs pos="1250">
                      <a:schemeClr val="accent1"/>
                    </a:gs>
                    <a:gs pos="100000">
                      <a:schemeClr val="accent1"/>
                    </a:gs>
                  </a:gsLst>
                  <a:lin ang="5400000" scaled="0"/>
                </a:gradFill>
                <a:latin typeface="+mj-lt"/>
                <a:ea typeface="+mn-ea"/>
                <a:cs typeface="Segoe UI" panose="020B0502040204020203" pitchFamily="34" charset="0"/>
              </a:defRPr>
            </a:lvl1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dirty="0"/>
              <a:t>Experiences you’d like to share?</a:t>
            </a:r>
          </a:p>
        </p:txBody>
      </p:sp>
      <p:sp>
        <p:nvSpPr>
          <p:cNvPr id="12" name="Text Placeholder 10">
            <a:extLst>
              <a:ext uri="{FF2B5EF4-FFF2-40B4-BE49-F238E27FC236}">
                <a16:creationId xmlns:a16="http://schemas.microsoft.com/office/drawing/2014/main" id="{EA84C9C2-CE46-49A7-BB2F-648AD1727D08}"/>
              </a:ext>
            </a:extLst>
          </p:cNvPr>
          <p:cNvSpPr>
            <a:spLocks noGrp="1"/>
          </p:cNvSpPr>
          <p:nvPr>
            <p:ph type="body" sz="quarter" idx="14" hasCustomPrompt="1"/>
          </p:nvPr>
        </p:nvSpPr>
        <p:spPr>
          <a:xfrm>
            <a:off x="6397329" y="1351441"/>
            <a:ext cx="5211763" cy="461665"/>
          </a:xfrm>
        </p:spPr>
        <p:txBody>
          <a:bodyPr tIns="91440" bIns="91440" anchor="ctr" anchorCtr="0"/>
          <a:lstStyle>
            <a:lvl1pPr marL="0" indent="0">
              <a:buNone/>
              <a:defRPr sz="1800">
                <a:gradFill>
                  <a:gsLst>
                    <a:gs pos="1250">
                      <a:schemeClr val="accent1"/>
                    </a:gs>
                    <a:gs pos="100000">
                      <a:schemeClr val="accent1"/>
                    </a:gs>
                  </a:gsLst>
                  <a:lin ang="5400000" scaled="0"/>
                </a:gradFill>
                <a:latin typeface="+mj-lt"/>
              </a:defRPr>
            </a:lvl1pPr>
          </a:lstStyle>
          <a:p>
            <a:pPr lvl="0"/>
            <a:r>
              <a:rPr lang="en-US" dirty="0"/>
              <a:t>Experiences you’d like to hear about from others?</a:t>
            </a:r>
          </a:p>
        </p:txBody>
      </p:sp>
      <p:sp>
        <p:nvSpPr>
          <p:cNvPr id="14" name="Picture Placeholder 13">
            <a:extLst>
              <a:ext uri="{FF2B5EF4-FFF2-40B4-BE49-F238E27FC236}">
                <a16:creationId xmlns:a16="http://schemas.microsoft.com/office/drawing/2014/main" id="{88551E56-D81B-4AA8-AF9B-27F9EDF6DD4E}"/>
              </a:ext>
            </a:extLst>
          </p:cNvPr>
          <p:cNvSpPr>
            <a:spLocks noGrp="1"/>
          </p:cNvSpPr>
          <p:nvPr>
            <p:ph type="pic" sz="quarter" idx="15" hasCustomPrompt="1"/>
          </p:nvPr>
        </p:nvSpPr>
        <p:spPr>
          <a:xfrm>
            <a:off x="9328935" y="5537771"/>
            <a:ext cx="2280158" cy="805548"/>
          </a:xfrm>
        </p:spPr>
        <p:txBody>
          <a:bodyPr anchor="ctr" anchorCtr="0">
            <a:noAutofit/>
          </a:bodyPr>
          <a:lstStyle>
            <a:lvl1pPr marL="0" indent="0" algn="ctr">
              <a:buNone/>
              <a:defRPr sz="1400">
                <a:latin typeface="+mj-lt"/>
              </a:defRPr>
            </a:lvl1pPr>
          </a:lstStyle>
          <a:p>
            <a:r>
              <a:rPr lang="en-US" dirty="0"/>
              <a:t>Company logo here</a:t>
            </a:r>
          </a:p>
        </p:txBody>
      </p:sp>
    </p:spTree>
    <p:extLst>
      <p:ext uri="{BB962C8B-B14F-4D97-AF65-F5344CB8AC3E}">
        <p14:creationId xmlns:p14="http://schemas.microsoft.com/office/powerpoint/2010/main" val="2452327294"/>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2" userDrawn="1">
          <p15:clr>
            <a:srgbClr val="5ACBF0"/>
          </p15:clr>
        </p15:guide>
        <p15:guide id="3" orient="horz" pos="904" userDrawn="1">
          <p15:clr>
            <a:srgbClr val="5ACBF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_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hasCustomPrompt="1"/>
          </p:nvPr>
        </p:nvSpPr>
        <p:spPr>
          <a:xfrm>
            <a:off x="588263" y="457200"/>
            <a:ext cx="9946127" cy="553998"/>
          </a:xfrm>
        </p:spPr>
        <p:txBody>
          <a:bodyPr/>
          <a:lstStyle>
            <a:lvl1pPr>
              <a:defRPr/>
            </a:lvl1pPr>
          </a:lstStyle>
          <a:p>
            <a:r>
              <a:rPr lang="en-US" dirty="0"/>
              <a:t>Introductions</a:t>
            </a:r>
          </a:p>
        </p:txBody>
      </p:sp>
      <p:sp>
        <p:nvSpPr>
          <p:cNvPr id="4" name="Text Placeholder 3"/>
          <p:cNvSpPr>
            <a:spLocks noGrp="1"/>
          </p:cNvSpPr>
          <p:nvPr>
            <p:ph type="body" sz="quarter" idx="10" hasCustomPrompt="1"/>
          </p:nvPr>
        </p:nvSpPr>
        <p:spPr>
          <a:xfrm>
            <a:off x="584200" y="1351442"/>
            <a:ext cx="5212080" cy="1846659"/>
          </a:xfrm>
        </p:spPr>
        <p:txBody>
          <a:bodyPr wrap="square">
            <a:spAutoFit/>
          </a:bodyPr>
          <a:lstStyle>
            <a:lvl1pPr marL="285750" marR="0" indent="-285750" algn="l" defTabSz="932742" rtl="0" eaLnBrk="1" fontAlgn="auto" latinLnBrk="0" hangingPunct="1">
              <a:lnSpc>
                <a:spcPct val="100000"/>
              </a:lnSpc>
              <a:spcBef>
                <a:spcPts val="1224"/>
              </a:spcBef>
              <a:spcAft>
                <a:spcPts val="0"/>
              </a:spcAft>
              <a:buClr>
                <a:schemeClr val="tx1"/>
              </a:buClr>
              <a:buSzPct val="90000"/>
              <a:buFont typeface="Arial" panose="020B0604020202020204" pitchFamily="34" charset="0"/>
              <a:buChar char="•"/>
              <a:tabLst/>
              <a:defRPr lang="en-US" sz="1800" b="0" kern="1200" spc="0" baseline="0" dirty="0">
                <a:gradFill>
                  <a:gsLst>
                    <a:gs pos="1250">
                      <a:schemeClr val="tx1"/>
                    </a:gs>
                    <a:gs pos="100000">
                      <a:schemeClr val="tx1"/>
                    </a:gs>
                  </a:gsLst>
                  <a:lin ang="5400000" scaled="0"/>
                </a:gradFill>
                <a:latin typeface="Meiryo UI" panose="020B0604030504040204" pitchFamily="50" charset="-128"/>
                <a:ea typeface="+mn-ea"/>
                <a:cs typeface="Segoe UI" panose="020B0502040204020203" pitchFamily="34" charset="0"/>
              </a:defRPr>
            </a:lvl1pPr>
            <a:lvl2pPr marL="541338" marR="0" indent="-285750" algn="l" defTabSz="932742" rtl="0" eaLnBrk="1" fontAlgn="auto" latinLnBrk="0" hangingPunct="1">
              <a:lnSpc>
                <a:spcPct val="100000"/>
              </a:lnSpc>
              <a:spcAft>
                <a:spcPts val="0"/>
              </a:spcAft>
              <a:buSzPct val="90000"/>
              <a:buFont typeface="Arial" panose="020B0604020202020204" pitchFamily="34" charset="0"/>
              <a:buChar char="•"/>
              <a:tabLst/>
              <a:defRPr lang="en-US" sz="1800" b="0" kern="1200" spc="0" baseline="0" dirty="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2pPr>
            <a:lvl3pPr marL="736600" marR="0" indent="-285750" algn="l" defTabSz="932742" rtl="0" eaLnBrk="1" fontAlgn="auto" latinLnBrk="0" hangingPunct="1">
              <a:lnSpc>
                <a:spcPct val="100000"/>
              </a:lnSpc>
              <a:spcAft>
                <a:spcPts val="0"/>
              </a:spcAft>
              <a:buSzPct val="90000"/>
              <a:buFont typeface="Arial" panose="020B0604020202020204" pitchFamily="34" charset="0"/>
              <a:buChar char="•"/>
              <a:tabLst/>
              <a:defRPr lang="en-US" sz="1800" b="0" kern="1200" spc="0" baseline="0" dirty="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3pPr>
            <a:lvl4pPr marL="938212" marR="0" indent="-285750" algn="l" defTabSz="932742" rtl="0" eaLnBrk="1" fontAlgn="auto" latinLnBrk="0" hangingPunct="1">
              <a:lnSpc>
                <a:spcPct val="100000"/>
              </a:lnSpc>
              <a:spcAft>
                <a:spcPts val="0"/>
              </a:spcAft>
              <a:buSzPct val="90000"/>
              <a:buFont typeface="Arial" panose="020B0604020202020204" pitchFamily="34" charset="0"/>
              <a:buChar char="•"/>
              <a:tabLst/>
              <a:defRPr lang="en-US" sz="1800" b="0" kern="1200" spc="0" baseline="0" dirty="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4pPr>
            <a:lvl5pPr marL="1139825" marR="0" indent="-285750" algn="l" defTabSz="932742" rtl="0" eaLnBrk="1" fontAlgn="auto" latinLnBrk="0" hangingPunct="1">
              <a:lnSpc>
                <a:spcPct val="100000"/>
              </a:lnSpc>
              <a:spcAft>
                <a:spcPts val="0"/>
              </a:spcAft>
              <a:buSzPct val="90000"/>
              <a:buFont typeface="Arial" panose="020B0604020202020204" pitchFamily="34" charset="0"/>
              <a:buChar char="•"/>
              <a:tabLst/>
              <a:defRPr lang="en-US" sz="1800" b="0" kern="1200" spc="0" baseline="0" dirty="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5pPr>
          </a:lstStyle>
          <a:p>
            <a:pPr lvl="0"/>
            <a:r>
              <a:rPr lang="en-US" dirty="0"/>
              <a:t>Name</a:t>
            </a:r>
          </a:p>
          <a:p>
            <a:pPr lvl="0"/>
            <a:r>
              <a:rPr lang="en-US" dirty="0"/>
              <a:t>Business title/role</a:t>
            </a:r>
          </a:p>
          <a:p>
            <a:pPr lvl="0"/>
            <a:r>
              <a:rPr lang="en-US" dirty="0"/>
              <a:t>Incumbents:  Words of advice for newcomers</a:t>
            </a:r>
          </a:p>
          <a:p>
            <a:pPr lvl="0"/>
            <a:endParaRPr lang="en-US" dirty="0"/>
          </a:p>
        </p:txBody>
      </p:sp>
      <p:sp>
        <p:nvSpPr>
          <p:cNvPr id="14" name="Picture Placeholder 13">
            <a:extLst>
              <a:ext uri="{FF2B5EF4-FFF2-40B4-BE49-F238E27FC236}">
                <a16:creationId xmlns:a16="http://schemas.microsoft.com/office/drawing/2014/main" id="{88551E56-D81B-4AA8-AF9B-27F9EDF6DD4E}"/>
              </a:ext>
            </a:extLst>
          </p:cNvPr>
          <p:cNvSpPr>
            <a:spLocks noGrp="1"/>
          </p:cNvSpPr>
          <p:nvPr>
            <p:ph type="pic" sz="quarter" idx="15" hasCustomPrompt="1"/>
          </p:nvPr>
        </p:nvSpPr>
        <p:spPr>
          <a:xfrm>
            <a:off x="9328935" y="5537771"/>
            <a:ext cx="2280158" cy="805548"/>
          </a:xfrm>
        </p:spPr>
        <p:txBody>
          <a:bodyPr anchor="ctr" anchorCtr="0">
            <a:noAutofit/>
          </a:bodyPr>
          <a:lstStyle>
            <a:lvl1pPr marL="0" indent="0" algn="ctr">
              <a:buNone/>
              <a:defRPr sz="1400">
                <a:latin typeface="+mj-lt"/>
              </a:defRPr>
            </a:lvl1pPr>
          </a:lstStyle>
          <a:p>
            <a:r>
              <a:rPr lang="en-US" dirty="0"/>
              <a:t>Company logo here</a:t>
            </a:r>
          </a:p>
        </p:txBody>
      </p:sp>
    </p:spTree>
    <p:extLst>
      <p:ext uri="{BB962C8B-B14F-4D97-AF65-F5344CB8AC3E}">
        <p14:creationId xmlns:p14="http://schemas.microsoft.com/office/powerpoint/2010/main" val="4168626886"/>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2" userDrawn="1">
          <p15:clr>
            <a:srgbClr val="5ACBF0"/>
          </p15:clr>
        </p15:guide>
        <p15:guide id="3" orient="horz" pos="904" userDrawn="1">
          <p15:clr>
            <a:srgbClr val="5ACBF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23055972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63157387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0" y="0"/>
            <a:ext cx="6858000" cy="6858000"/>
          </a:xfrm>
          <a:pattFill prst="wdUpDiag">
            <a:fgClr>
              <a:schemeClr val="bg2"/>
            </a:fgClr>
            <a:bgClr>
              <a:schemeClr val="bg1">
                <a:lumMod val="95000"/>
              </a:schemeClr>
            </a:bgClr>
          </a:pattFill>
        </p:spPr>
        <p:txBody>
          <a:bodyPr lIns="0" tIns="2103120" rIns="0" anchor="t" anchorCtr="0">
            <a:noAutofit/>
          </a:bodyPr>
          <a:lstStyle>
            <a:lvl1pPr marL="0" marR="0" indent="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400" kern="1200" spc="0" baseline="0" dirty="0">
                <a:gradFill>
                  <a:gsLst>
                    <a:gs pos="1250">
                      <a:schemeClr val="tx1"/>
                    </a:gs>
                    <a:gs pos="100000">
                      <a:schemeClr val="tx1"/>
                    </a:gs>
                  </a:gsLst>
                  <a:lin ang="5400000" scaled="0"/>
                </a:gradFill>
                <a:latin typeface="+mj-lt"/>
                <a:ea typeface="+mn-ea"/>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7416515" y="3535540"/>
            <a:ext cx="4162425" cy="338554"/>
          </a:xfrm>
        </p:spPr>
        <p:txBody>
          <a:bodyPr/>
          <a:lstStyle>
            <a:lvl1pPr marL="0" indent="0">
              <a:buNone/>
              <a:defRPr sz="2200">
                <a:latin typeface="Meiryo UI" panose="020B0604030504040204" pitchFamily="50" charset="-128"/>
              </a:defRPr>
            </a:lvl1pPr>
            <a:lvl2pPr marL="228600" indent="0">
              <a:buNone/>
              <a:defRPr/>
            </a:lvl2pPr>
            <a:lvl3pPr marL="457200" indent="0">
              <a:buNone/>
              <a:defRPr/>
            </a:lvl3pPr>
            <a:lvl4pPr marL="661988" indent="0">
              <a:buNone/>
              <a:defRPr/>
            </a:lvl4pPr>
            <a:lvl5pPr marL="855663" indent="0">
              <a:buNone/>
              <a:defRPr/>
            </a:lvl5pPr>
          </a:lstStyle>
          <a:p>
            <a:pPr lvl="0"/>
            <a:r>
              <a:rPr lang="en-US" dirty="0"/>
              <a:t>Click to edit Master text styles</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7420578" y="2016203"/>
            <a:ext cx="4158362" cy="1107996"/>
          </a:xfrm>
        </p:spPr>
        <p:txBody>
          <a:bodyPr anchor="b"/>
          <a:lstStyle>
            <a:lvl1pPr>
              <a:defRPr/>
            </a:lvl1pPr>
          </a:lstStyle>
          <a:p>
            <a:r>
              <a:rPr lang="en-US" dirty="0"/>
              <a:t>Title square photo layout </a:t>
            </a:r>
          </a:p>
        </p:txBody>
      </p:sp>
    </p:spTree>
    <p:extLst>
      <p:ext uri="{BB962C8B-B14F-4D97-AF65-F5344CB8AC3E}">
        <p14:creationId xmlns:p14="http://schemas.microsoft.com/office/powerpoint/2010/main" val="1454107655"/>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7529672" y="1436688"/>
            <a:ext cx="4049268" cy="307777"/>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6649150" cy="4429856"/>
          </a:xfrm>
          <a:blipFill>
            <a:blip r:embed="rId2"/>
            <a:stretch>
              <a:fillRect/>
            </a:stretch>
          </a:blipFill>
        </p:spPr>
        <p:txBody>
          <a:bodyPr bIns="1005840" anchor="ctr">
            <a:noAutofit/>
          </a:bodyPr>
          <a:lstStyle>
            <a:lvl1pPr marL="0" marR="0" indent="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100" kern="1200" spc="0" baseline="0" dirty="0">
                <a:gradFill>
                  <a:gsLst>
                    <a:gs pos="1250">
                      <a:schemeClr val="tx1"/>
                    </a:gs>
                    <a:gs pos="100000">
                      <a:schemeClr val="tx1"/>
                    </a:gs>
                  </a:gsLst>
                  <a:lin ang="5400000" scaled="0"/>
                </a:gradFill>
                <a:latin typeface="+mj-lt"/>
                <a:ea typeface="+mn-ea"/>
                <a:cs typeface="Segoe UI" panose="020B0502040204020203" pitchFamily="34" charset="0"/>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2960085580"/>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3211969"/>
            <a:ext cx="6667500" cy="430887"/>
          </a:xfrm>
        </p:spPr>
        <p:txBody>
          <a:bodyPr anchor="ctr"/>
          <a:lstStyle>
            <a:lvl1pPr marL="0" indent="0">
              <a:buNone/>
              <a:defRPr/>
            </a:lvl1pPr>
          </a:lstStyle>
          <a:p>
            <a:pPr lvl="0"/>
            <a:r>
              <a:rPr lang="en-US" dirty="0"/>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3150414"/>
            <a:ext cx="3182027" cy="553998"/>
          </a:xfrm>
        </p:spPr>
        <p:txBody>
          <a:bodyPr anchor="ctr"/>
          <a:lstStyle>
            <a:lvl1pPr>
              <a:defRPr/>
            </a:lvl1pPr>
          </a:lstStyle>
          <a:p>
            <a:r>
              <a:rPr lang="en-US" dirty="0"/>
              <a:t>Title</a:t>
            </a:r>
          </a:p>
        </p:txBody>
      </p:sp>
    </p:spTree>
    <p:extLst>
      <p:ext uri="{BB962C8B-B14F-4D97-AF65-F5344CB8AC3E}">
        <p14:creationId xmlns:p14="http://schemas.microsoft.com/office/powerpoint/2010/main" val="43897596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7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eiryo UI" panose="020B0604030504040204" pitchFamily="50" charset="-128"/>
              </a:defRPr>
            </a:lvl1pPr>
          </a:lstStyle>
          <a:p>
            <a:pPr lvl="0"/>
            <a:r>
              <a:rPr lang="en-US" dirty="0"/>
              <a:t>Speaker name</a:t>
            </a:r>
          </a:p>
        </p:txBody>
      </p:sp>
    </p:spTree>
    <p:extLst>
      <p:ext uri="{BB962C8B-B14F-4D97-AF65-F5344CB8AC3E}">
        <p14:creationId xmlns:p14="http://schemas.microsoft.com/office/powerpoint/2010/main" val="18940990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eiryo UI" panose="020B0604030504040204" pitchFamily="50" charset="-128"/>
              </a:defRPr>
            </a:lvl1pPr>
          </a:lstStyle>
          <a:p>
            <a:pPr lvl="0"/>
            <a:r>
              <a:rPr lang="en-US" dirty="0"/>
              <a:t>Speaker name</a:t>
            </a:r>
          </a:p>
        </p:txBody>
      </p:sp>
    </p:spTree>
    <p:extLst>
      <p:ext uri="{BB962C8B-B14F-4D97-AF65-F5344CB8AC3E}">
        <p14:creationId xmlns:p14="http://schemas.microsoft.com/office/powerpoint/2010/main" val="25183862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Non-bulleted text">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6" name="Text Placeholder 5"/>
          <p:cNvSpPr>
            <a:spLocks noGrp="1"/>
          </p:cNvSpPr>
          <p:nvPr>
            <p:ph type="body" sz="quarter" idx="10"/>
          </p:nvPr>
        </p:nvSpPr>
        <p:spPr>
          <a:xfrm>
            <a:off x="269239" y="1189177"/>
            <a:ext cx="11653523" cy="1985641"/>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a:lvl3pPr>
            <a:lvl4pPr marL="448193" indent="0">
              <a:buNone/>
              <a:defRPr/>
            </a:lvl4pPr>
            <a:lvl5pPr marL="67229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7880583"/>
      </p:ext>
    </p:extLst>
  </p:cSld>
  <p:clrMapOvr>
    <a:overrideClrMapping bg1="lt1" tx1="dk1" bg2="lt2" tx2="dk2" accent1="accent1" accent2="accent2" accent3="accent3" accent4="accent4" accent5="accent5" accent6="accent6" hlink="hlink" folHlink="folHlink"/>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1250">
                      <a:schemeClr val="tx1"/>
                    </a:gs>
                    <a:gs pos="100000">
                      <a:schemeClr val="tx1"/>
                    </a:gs>
                  </a:gsLst>
                  <a:lin ang="5400000" scaled="0"/>
                </a:gradFill>
                <a:effectLst/>
                <a:latin typeface="+mj-lt"/>
                <a:ea typeface="+mn-ea"/>
                <a:cs typeface="Segoe UI" pitchFamily="34" charset="0"/>
              </a:defRPr>
            </a:lvl1pPr>
          </a:lstStyle>
          <a:p>
            <a:r>
              <a:rPr lang="en-US" dirty="0"/>
              <a:t>Section title</a:t>
            </a:r>
          </a:p>
        </p:txBody>
      </p:sp>
      <p:sp>
        <p:nvSpPr>
          <p:cNvPr id="3" name="Rectangle 2">
            <a:extLst>
              <a:ext uri="{FF2B5EF4-FFF2-40B4-BE49-F238E27FC236}">
                <a16:creationId xmlns:a16="http://schemas.microsoft.com/office/drawing/2014/main" id="{3AA8CD40-B65D-4798-891B-AC994D60FFD5}"/>
              </a:ext>
            </a:extLst>
          </p:cNvPr>
          <p:cNvSpPr/>
          <p:nvPr userDrawn="1"/>
        </p:nvSpPr>
        <p:spPr bwMode="auto">
          <a:xfrm>
            <a:off x="10935222" y="400833"/>
            <a:ext cx="814192" cy="626301"/>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16" name="Picture 15">
            <a:extLst>
              <a:ext uri="{FF2B5EF4-FFF2-40B4-BE49-F238E27FC236}">
                <a16:creationId xmlns:a16="http://schemas.microsoft.com/office/drawing/2014/main" id="{4ADB837C-BA00-4319-AEAC-954F08EE8B55}"/>
              </a:ext>
            </a:extLst>
          </p:cNvPr>
          <p:cNvPicPr>
            <a:picLocks noChangeAspect="1"/>
          </p:cNvPicPr>
          <p:nvPr userDrawn="1"/>
        </p:nvPicPr>
        <p:blipFill>
          <a:blip r:embed="rId2"/>
          <a:stretch>
            <a:fillRect/>
          </a:stretch>
        </p:blipFill>
        <p:spPr>
          <a:xfrm>
            <a:off x="11018768" y="423440"/>
            <a:ext cx="591678" cy="591678"/>
          </a:xfrm>
          <a:prstGeom prst="rect">
            <a:avLst/>
          </a:prstGeom>
        </p:spPr>
      </p:pic>
    </p:spTree>
    <p:extLst>
      <p:ext uri="{BB962C8B-B14F-4D97-AF65-F5344CB8AC3E}">
        <p14:creationId xmlns:p14="http://schemas.microsoft.com/office/powerpoint/2010/main" val="38310215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guide id="4" orient="horz" pos="2505" userDrawn="1">
          <p15:clr>
            <a:srgbClr val="5ACBF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5F6B6B2-1EAF-4ECA-9466-DFD37163E239}"/>
              </a:ext>
            </a:extLst>
          </p:cNvPr>
          <p:cNvPicPr>
            <a:picLocks noChangeAspect="1"/>
          </p:cNvPicPr>
          <p:nvPr userDrawn="1"/>
        </p:nvPicPr>
        <p:blipFill rotWithShape="1">
          <a:blip r:embed="rId2"/>
          <a:srcRect t="1562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8732E26-9E14-401B-B408-5CE64A3D5CF3}"/>
              </a:ext>
            </a:extLst>
          </p:cNvPr>
          <p:cNvSpPr/>
          <p:nvPr userDrawn="1"/>
        </p:nvSpPr>
        <p:spPr bwMode="auto">
          <a:xfrm>
            <a:off x="0" y="0"/>
            <a:ext cx="11850624" cy="6858000"/>
          </a:xfrm>
          <a:prstGeom prst="rect">
            <a:avLst/>
          </a:prstGeom>
          <a:gradFill flip="none" rotWithShape="1">
            <a:gsLst>
              <a:gs pos="3540">
                <a:schemeClr val="bg1">
                  <a:alpha val="80000"/>
                </a:schemeClr>
              </a:gs>
              <a:gs pos="23000">
                <a:schemeClr val="bg1">
                  <a:alpha val="50000"/>
                </a:schemeClr>
              </a:gs>
              <a:gs pos="49000">
                <a:schemeClr val="bg1">
                  <a:alpha val="0"/>
                </a:schemeClr>
              </a:gs>
            </a:gsLst>
            <a:lin ang="210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1250">
                      <a:schemeClr val="tx1"/>
                    </a:gs>
                    <a:gs pos="100000">
                      <a:schemeClr val="tx1"/>
                    </a:gs>
                  </a:gsLst>
                  <a:lin ang="5400000" scaled="0"/>
                </a:gradFill>
                <a:effectLst/>
                <a:latin typeface="+mj-lt"/>
                <a:ea typeface="+mn-ea"/>
                <a:cs typeface="Segoe UI" pitchFamily="34" charset="0"/>
              </a:defRPr>
            </a:lvl1pPr>
          </a:lstStyle>
          <a:p>
            <a:r>
              <a:rPr lang="en-US" dirty="0"/>
              <a:t>Section title</a:t>
            </a:r>
          </a:p>
        </p:txBody>
      </p:sp>
      <p:sp>
        <p:nvSpPr>
          <p:cNvPr id="18" name="Rectangle 17">
            <a:extLst>
              <a:ext uri="{FF2B5EF4-FFF2-40B4-BE49-F238E27FC236}">
                <a16:creationId xmlns:a16="http://schemas.microsoft.com/office/drawing/2014/main" id="{93E7B69D-F613-455E-AE6F-2CE0D10CB8C2}"/>
              </a:ext>
            </a:extLst>
          </p:cNvPr>
          <p:cNvSpPr/>
          <p:nvPr userDrawn="1"/>
        </p:nvSpPr>
        <p:spPr>
          <a:xfrm>
            <a:off x="581552" y="6292661"/>
            <a:ext cx="4352862" cy="261610"/>
          </a:xfrm>
          <a:prstGeom prst="rect">
            <a:avLst/>
          </a:prstGeom>
        </p:spPr>
        <p:txBody>
          <a:bodyPr wrap="square" lIns="0">
            <a:spAutoFit/>
          </a:bodyPr>
          <a:lstStyle/>
          <a:p>
            <a:r>
              <a:rPr lang="en-US" sz="1100" b="0" i="0" dirty="0">
                <a:gradFill>
                  <a:gsLst>
                    <a:gs pos="62564">
                      <a:schemeClr val="tx1"/>
                    </a:gs>
                    <a:gs pos="57000">
                      <a:schemeClr val="tx1"/>
                    </a:gs>
                  </a:gsLst>
                  <a:lin ang="5400000" scaled="0"/>
                </a:gradFill>
                <a:effectLst/>
                <a:latin typeface="Segoe UI VSS (Regular)"/>
              </a:rPr>
              <a:t>Microsoft Confidential. Shared under NDA.</a:t>
            </a:r>
            <a:endParaRPr lang="en-US" sz="1100" dirty="0">
              <a:gradFill>
                <a:gsLst>
                  <a:gs pos="62564">
                    <a:schemeClr val="tx1"/>
                  </a:gs>
                  <a:gs pos="57000">
                    <a:schemeClr val="tx1"/>
                  </a:gs>
                </a:gsLst>
                <a:lin ang="5400000" scaled="0"/>
              </a:gradFill>
              <a:latin typeface="Meiryo UI" panose="020B0604030504040204" pitchFamily="50" charset="-128"/>
            </a:endParaRPr>
          </a:p>
        </p:txBody>
      </p:sp>
      <p:pic>
        <p:nvPicPr>
          <p:cNvPr id="19" name="Picture 18">
            <a:extLst>
              <a:ext uri="{FF2B5EF4-FFF2-40B4-BE49-F238E27FC236}">
                <a16:creationId xmlns:a16="http://schemas.microsoft.com/office/drawing/2014/main" id="{8E60501D-211D-4A96-BCE8-A4E5DAEE4F6F}"/>
              </a:ext>
            </a:extLst>
          </p:cNvPr>
          <p:cNvPicPr>
            <a:picLocks noChangeAspect="1"/>
          </p:cNvPicPr>
          <p:nvPr userDrawn="1"/>
        </p:nvPicPr>
        <p:blipFill>
          <a:blip r:embed="rId3"/>
          <a:stretch>
            <a:fillRect/>
          </a:stretch>
        </p:blipFill>
        <p:spPr>
          <a:xfrm>
            <a:off x="11018768" y="423440"/>
            <a:ext cx="591678" cy="591678"/>
          </a:xfrm>
          <a:prstGeom prst="rect">
            <a:avLst/>
          </a:prstGeom>
        </p:spPr>
      </p:pic>
    </p:spTree>
    <p:extLst>
      <p:ext uri="{BB962C8B-B14F-4D97-AF65-F5344CB8AC3E}">
        <p14:creationId xmlns:p14="http://schemas.microsoft.com/office/powerpoint/2010/main" val="22422191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guide id="4" orient="horz" pos="2505" userDrawn="1">
          <p15:clr>
            <a:srgbClr val="5ACBF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bg1"/>
        </a:solidFill>
        <a:effectLst/>
      </p:bgPr>
    </p:bg>
    <p:spTree>
      <p:nvGrpSpPr>
        <p:cNvPr id="1" name=""/>
        <p:cNvGrpSpPr/>
        <p:nvPr/>
      </p:nvGrpSpPr>
      <p:grpSpPr>
        <a:xfrm>
          <a:off x="0" y="0"/>
          <a:ext cx="0" cy="0"/>
          <a:chOff x="0" y="0"/>
          <a:chExt cx="0" cy="0"/>
        </a:xfrm>
      </p:grpSpPr>
      <p:pic>
        <p:nvPicPr>
          <p:cNvPr id="4" name="Picture 3" descr="A group of people sitting at a table&#10;&#10;Description automatically generated">
            <a:extLst>
              <a:ext uri="{FF2B5EF4-FFF2-40B4-BE49-F238E27FC236}">
                <a16:creationId xmlns:a16="http://schemas.microsoft.com/office/drawing/2014/main" id="{7AA6512E-37AC-4882-89D0-E291CC7D2D6C}"/>
              </a:ext>
            </a:extLst>
          </p:cNvPr>
          <p:cNvPicPr>
            <a:picLocks noChangeAspect="1"/>
          </p:cNvPicPr>
          <p:nvPr userDrawn="1"/>
        </p:nvPicPr>
        <p:blipFill rotWithShape="1">
          <a:blip r:embed="rId2"/>
          <a:srcRect t="22495" r="11004" b="2330"/>
          <a:stretch/>
        </p:blipFill>
        <p:spPr>
          <a:xfrm>
            <a:off x="13716" y="0"/>
            <a:ext cx="12178284" cy="6858000"/>
          </a:xfrm>
          <a:prstGeom prst="rect">
            <a:avLst/>
          </a:prstGeom>
        </p:spPr>
      </p:pic>
      <p:sp>
        <p:nvSpPr>
          <p:cNvPr id="5" name="Rectangle 4">
            <a:extLst>
              <a:ext uri="{FF2B5EF4-FFF2-40B4-BE49-F238E27FC236}">
                <a16:creationId xmlns:a16="http://schemas.microsoft.com/office/drawing/2014/main" id="{68732E26-9E14-401B-B408-5CE64A3D5CF3}"/>
              </a:ext>
            </a:extLst>
          </p:cNvPr>
          <p:cNvSpPr/>
          <p:nvPr userDrawn="1"/>
        </p:nvSpPr>
        <p:spPr bwMode="auto">
          <a:xfrm>
            <a:off x="0" y="0"/>
            <a:ext cx="11850624" cy="6858000"/>
          </a:xfrm>
          <a:prstGeom prst="rect">
            <a:avLst/>
          </a:prstGeom>
          <a:gradFill flip="none" rotWithShape="1">
            <a:gsLst>
              <a:gs pos="3540">
                <a:schemeClr val="bg1">
                  <a:alpha val="80000"/>
                </a:schemeClr>
              </a:gs>
              <a:gs pos="23000">
                <a:schemeClr val="bg1">
                  <a:alpha val="50000"/>
                </a:schemeClr>
              </a:gs>
              <a:gs pos="49000">
                <a:schemeClr val="bg1">
                  <a:alpha val="0"/>
                </a:schemeClr>
              </a:gs>
            </a:gsLst>
            <a:lin ang="210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1250">
                      <a:schemeClr val="tx1"/>
                    </a:gs>
                    <a:gs pos="100000">
                      <a:schemeClr val="tx1"/>
                    </a:gs>
                  </a:gsLst>
                  <a:lin ang="5400000" scaled="0"/>
                </a:gradFill>
                <a:effectLst/>
                <a:latin typeface="+mj-lt"/>
                <a:ea typeface="+mn-ea"/>
                <a:cs typeface="Segoe UI" pitchFamily="34" charset="0"/>
              </a:defRPr>
            </a:lvl1pPr>
          </a:lstStyle>
          <a:p>
            <a:r>
              <a:rPr lang="en-US" dirty="0"/>
              <a:t>Section title</a:t>
            </a:r>
          </a:p>
        </p:txBody>
      </p:sp>
      <p:sp>
        <p:nvSpPr>
          <p:cNvPr id="18" name="Rectangle 17">
            <a:extLst>
              <a:ext uri="{FF2B5EF4-FFF2-40B4-BE49-F238E27FC236}">
                <a16:creationId xmlns:a16="http://schemas.microsoft.com/office/drawing/2014/main" id="{93E7B69D-F613-455E-AE6F-2CE0D10CB8C2}"/>
              </a:ext>
            </a:extLst>
          </p:cNvPr>
          <p:cNvSpPr/>
          <p:nvPr userDrawn="1"/>
        </p:nvSpPr>
        <p:spPr>
          <a:xfrm>
            <a:off x="581552" y="6292661"/>
            <a:ext cx="4352862" cy="261610"/>
          </a:xfrm>
          <a:prstGeom prst="rect">
            <a:avLst/>
          </a:prstGeom>
        </p:spPr>
        <p:txBody>
          <a:bodyPr wrap="square" lIns="0">
            <a:spAutoFit/>
          </a:bodyPr>
          <a:lstStyle/>
          <a:p>
            <a:r>
              <a:rPr lang="en-US" sz="1100" b="0" i="0" dirty="0">
                <a:gradFill>
                  <a:gsLst>
                    <a:gs pos="62564">
                      <a:schemeClr val="tx1"/>
                    </a:gs>
                    <a:gs pos="57000">
                      <a:schemeClr val="tx1"/>
                    </a:gs>
                  </a:gsLst>
                  <a:lin ang="5400000" scaled="0"/>
                </a:gradFill>
                <a:effectLst/>
                <a:latin typeface="Segoe UI VSS (Regular)"/>
              </a:rPr>
              <a:t>Microsoft Confidential. Shared under NDA.</a:t>
            </a:r>
            <a:endParaRPr lang="en-US" sz="1100" dirty="0">
              <a:gradFill>
                <a:gsLst>
                  <a:gs pos="62564">
                    <a:schemeClr val="tx1"/>
                  </a:gs>
                  <a:gs pos="57000">
                    <a:schemeClr val="tx1"/>
                  </a:gs>
                </a:gsLst>
                <a:lin ang="5400000" scaled="0"/>
              </a:gradFill>
              <a:latin typeface="Meiryo UI" panose="020B0604030504040204" pitchFamily="50" charset="-128"/>
            </a:endParaRPr>
          </a:p>
        </p:txBody>
      </p:sp>
      <p:pic>
        <p:nvPicPr>
          <p:cNvPr id="19" name="Picture 18">
            <a:extLst>
              <a:ext uri="{FF2B5EF4-FFF2-40B4-BE49-F238E27FC236}">
                <a16:creationId xmlns:a16="http://schemas.microsoft.com/office/drawing/2014/main" id="{8E60501D-211D-4A96-BCE8-A4E5DAEE4F6F}"/>
              </a:ext>
            </a:extLst>
          </p:cNvPr>
          <p:cNvPicPr>
            <a:picLocks noChangeAspect="1"/>
          </p:cNvPicPr>
          <p:nvPr userDrawn="1"/>
        </p:nvPicPr>
        <p:blipFill>
          <a:blip r:embed="rId3"/>
          <a:stretch>
            <a:fillRect/>
          </a:stretch>
        </p:blipFill>
        <p:spPr>
          <a:xfrm>
            <a:off x="11018768" y="423440"/>
            <a:ext cx="591678" cy="591678"/>
          </a:xfrm>
          <a:prstGeom prst="rect">
            <a:avLst/>
          </a:prstGeom>
        </p:spPr>
      </p:pic>
    </p:spTree>
    <p:extLst>
      <p:ext uri="{BB962C8B-B14F-4D97-AF65-F5344CB8AC3E}">
        <p14:creationId xmlns:p14="http://schemas.microsoft.com/office/powerpoint/2010/main" val="22422191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guide id="4" orient="horz" pos="2505" userDrawn="1">
          <p15:clr>
            <a:srgbClr val="5ACBF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accent1"/>
                    </a:gs>
                    <a:gs pos="55000">
                      <a:schemeClr val="accent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4324228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419719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Blank 2">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550804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3049270"/>
      </p:ext>
    </p:extLst>
  </p:cSld>
  <p:clrMapOvr>
    <a:masterClrMapping/>
  </p:clrMapOvr>
  <p:transition>
    <p:fade/>
  </p:transition>
  <p:extLst>
    <p:ext uri="{DCECCB84-F9BA-43D5-87BE-67443E8EF086}">
      <p15:sldGuideLst xmlns:p15="http://schemas.microsoft.com/office/powerpoint/2012/main">
        <p15:guide id="1" orient="horz" pos="1272" userDrawn="1">
          <p15:clr>
            <a:srgbClr val="5ACBF0"/>
          </p15:clr>
        </p15:guide>
        <p15:guide id="2" orient="horz" pos="905" userDrawn="1">
          <p15:clr>
            <a:srgbClr val="5ACBF0"/>
          </p15:clr>
        </p15:guide>
        <p15:guide id="3" orient="horz" pos="288" userDrawn="1">
          <p15:clr>
            <a:srgbClr val="5ACBF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Closing logo slide">
    <p:bg>
      <p:bgPr>
        <a:solidFill>
          <a:schemeClr val="accent1"/>
        </a:solidFill>
        <a:effectLst/>
      </p:bgPr>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latin typeface="Meiryo UI" panose="020B0604030504040204" pitchFamily="50" charset="-128"/>
                <a:cs typeface="Segoe UI" pitchFamily="34" charset="0"/>
              </a:rPr>
              <a:t>© Copyright Microsoft Corporation. All rights reserved. </a:t>
            </a:r>
          </a:p>
        </p:txBody>
      </p:sp>
      <p:sp>
        <p:nvSpPr>
          <p:cNvPr id="6" name="Title 1">
            <a:extLst>
              <a:ext uri="{FF2B5EF4-FFF2-40B4-BE49-F238E27FC236}">
                <a16:creationId xmlns:a16="http://schemas.microsoft.com/office/drawing/2014/main" id="{8D9318FA-C817-42DC-8746-0B95A360DA8E}"/>
              </a:ext>
            </a:extLst>
          </p:cNvPr>
          <p:cNvSpPr>
            <a:spLocks noGrp="1"/>
          </p:cNvSpPr>
          <p:nvPr>
            <p:ph type="title" hasCustomPrompt="1"/>
          </p:nvPr>
        </p:nvSpPr>
        <p:spPr>
          <a:xfrm>
            <a:off x="584200" y="3152001"/>
            <a:ext cx="9144000" cy="553998"/>
          </a:xfrm>
          <a:noFill/>
        </p:spPr>
        <p:txBody>
          <a:bodyPr lIns="0" tIns="0" rIns="0" bIns="0" anchor="b" anchorCtr="0">
            <a:spAutoFit/>
          </a:bodyPr>
          <a:lstStyle>
            <a:lvl1pPr>
              <a:defRPr sz="3600" spc="-50" baseline="0">
                <a:gradFill>
                  <a:gsLst>
                    <a:gs pos="62564">
                      <a:schemeClr val="tx1"/>
                    </a:gs>
                    <a:gs pos="38000">
                      <a:schemeClr val="tx1"/>
                    </a:gs>
                  </a:gsLst>
                  <a:lin ang="5400000" scaled="0"/>
                </a:gradFill>
                <a:latin typeface="+mj-lt"/>
                <a:cs typeface="Segoe UI" panose="020B0502040204020203" pitchFamily="34" charset="0"/>
              </a:defRPr>
            </a:lvl1pPr>
          </a:lstStyle>
          <a:p>
            <a:r>
              <a:rPr lang="en-US" dirty="0"/>
              <a:t>Thank you.</a:t>
            </a:r>
          </a:p>
        </p:txBody>
      </p:sp>
      <p:pic>
        <p:nvPicPr>
          <p:cNvPr id="19" name="Picture 18">
            <a:extLst>
              <a:ext uri="{FF2B5EF4-FFF2-40B4-BE49-F238E27FC236}">
                <a16:creationId xmlns:a16="http://schemas.microsoft.com/office/drawing/2014/main" id="{D5EDB71D-1BA6-45DB-B6AA-775FD3FC6888}"/>
              </a:ext>
            </a:extLst>
          </p:cNvPr>
          <p:cNvPicPr>
            <a:picLocks noChangeAspect="1"/>
          </p:cNvPicPr>
          <p:nvPr userDrawn="1"/>
        </p:nvPicPr>
        <p:blipFill>
          <a:blip r:embed="rId3"/>
          <a:stretch>
            <a:fillRect/>
          </a:stretch>
        </p:blipFill>
        <p:spPr>
          <a:xfrm>
            <a:off x="11018768" y="423440"/>
            <a:ext cx="591678" cy="591678"/>
          </a:xfrm>
          <a:prstGeom prst="rect">
            <a:avLst/>
          </a:prstGeom>
        </p:spPr>
      </p:pic>
    </p:spTree>
    <p:extLst>
      <p:ext uri="{BB962C8B-B14F-4D97-AF65-F5344CB8AC3E}">
        <p14:creationId xmlns:p14="http://schemas.microsoft.com/office/powerpoint/2010/main" val="21896801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1pPr>
          </a:lstStyle>
          <a:p>
            <a:r>
              <a:rPr lang="en-US" dirty="0"/>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1938992"/>
          </a:xfrm>
        </p:spPr>
        <p:txBody>
          <a:bodyPr>
            <a:spAutoFit/>
          </a:bodyPr>
          <a:lstStyle>
            <a:lvl1pPr>
              <a:defRPr sz="3600">
                <a:latin typeface="Meiryo UI" panose="020B0604030504040204" pitchFamily="50" charset="-128"/>
              </a:defRPr>
            </a:lvl1pPr>
            <a:lvl2pPr>
              <a:defRPr sz="2800">
                <a:latin typeface="Meiryo UI" panose="020B0604030504040204" pitchFamily="50" charset="-128"/>
              </a:defRPr>
            </a:lvl2pPr>
            <a:lvl3pPr>
              <a:defRPr sz="2400">
                <a:latin typeface="Meiryo UI" panose="020B0604030504040204" pitchFamily="50" charset="-128"/>
              </a:defRPr>
            </a:lvl3pPr>
            <a:lvl4pPr>
              <a:defRPr sz="2000">
                <a:latin typeface="Meiryo UI" panose="020B0604030504040204" pitchFamily="50" charset="-128"/>
              </a:defRPr>
            </a:lvl4pPr>
            <a:lvl5pPr>
              <a:defRPr sz="1800">
                <a:latin typeface="Meiryo UI" panose="020B0604030504040204" pitchFamily="50" charset="-12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Meiryo UI" panose="020B0604030504040204" pitchFamily="50" charset="-128"/>
                <a:ea typeface="Meiryo UI" panose="020B0604030504040204" pitchFamily="50" charset="-128"/>
                <a:cs typeface="Segoe UI" pitchFamily="34" charset="0"/>
              </a:defRPr>
            </a:lvl1pPr>
          </a:lstStyle>
          <a:p>
            <a:pPr lvl="0"/>
            <a:r>
              <a:rPr lang="en-US" dirty="0"/>
              <a:t>Next:</a:t>
            </a:r>
          </a:p>
        </p:txBody>
      </p:sp>
    </p:spTree>
    <p:extLst>
      <p:ext uri="{BB962C8B-B14F-4D97-AF65-F5344CB8AC3E}">
        <p14:creationId xmlns:p14="http://schemas.microsoft.com/office/powerpoint/2010/main" val="100003423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userDrawn="1">
          <p15:clr>
            <a:srgbClr val="5ACBF0"/>
          </p15:clr>
        </p15:guide>
        <p15:guide id="2" orient="horz" pos="288" userDrawn="1">
          <p15:clr>
            <a:srgbClr val="5ACBF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9A5B2-E83F-412E-AB1C-FCC24C76FA8F}"/>
              </a:ext>
            </a:extLst>
          </p:cNvPr>
          <p:cNvSpPr>
            <a:spLocks noGrp="1"/>
          </p:cNvSpPr>
          <p:nvPr>
            <p:ph type="ctrTitle"/>
          </p:nvPr>
        </p:nvSpPr>
        <p:spPr>
          <a:xfrm>
            <a:off x="1524000" y="1663304"/>
            <a:ext cx="9144000" cy="1846659"/>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0A02B91B-FEF3-4325-88C5-49A2A4DE9B62}"/>
              </a:ext>
            </a:extLst>
          </p:cNvPr>
          <p:cNvSpPr>
            <a:spLocks noGrp="1"/>
          </p:cNvSpPr>
          <p:nvPr>
            <p:ph type="subTitle" idx="1"/>
          </p:nvPr>
        </p:nvSpPr>
        <p:spPr>
          <a:xfrm>
            <a:off x="1524000" y="3602038"/>
            <a:ext cx="9144000" cy="36933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8AA91AC-C6B9-494A-ABB4-150430F616EB}"/>
              </a:ext>
            </a:extLst>
          </p:cNvPr>
          <p:cNvSpPr>
            <a:spLocks noGrp="1"/>
          </p:cNvSpPr>
          <p:nvPr>
            <p:ph type="dt" sz="half" idx="10"/>
          </p:nvPr>
        </p:nvSpPr>
        <p:spPr/>
        <p:txBody>
          <a:bodyPr/>
          <a:lstStyle>
            <a:lvl1pPr>
              <a:defRPr>
                <a:latin typeface="Meiryo UI" panose="020B0604030504040204" pitchFamily="50" charset="-128"/>
              </a:defRPr>
            </a:lvl1pPr>
          </a:lstStyle>
          <a:p>
            <a:fld id="{427B8848-9D12-4DD5-8016-0E1325870C06}" type="datetime1">
              <a:rPr lang="en-US" smtClean="0"/>
              <a:pPr/>
              <a:t>2/24/2021</a:t>
            </a:fld>
            <a:endParaRPr lang="en-US"/>
          </a:p>
        </p:txBody>
      </p:sp>
      <p:sp>
        <p:nvSpPr>
          <p:cNvPr id="5" name="Footer Placeholder 4">
            <a:extLst>
              <a:ext uri="{FF2B5EF4-FFF2-40B4-BE49-F238E27FC236}">
                <a16:creationId xmlns:a16="http://schemas.microsoft.com/office/drawing/2014/main" id="{C059C4A1-EBAA-4443-B9C2-89699C96BA08}"/>
              </a:ext>
            </a:extLst>
          </p:cNvPr>
          <p:cNvSpPr>
            <a:spLocks noGrp="1"/>
          </p:cNvSpPr>
          <p:nvPr>
            <p:ph type="ftr" sz="quarter" idx="11"/>
          </p:nvPr>
        </p:nvSpPr>
        <p:spPr/>
        <p:txBody>
          <a:bodyPr/>
          <a:lstStyle>
            <a:lvl1pPr>
              <a:defRPr>
                <a:latin typeface="Meiryo UI" panose="020B0604030504040204" pitchFamily="50" charset="-128"/>
              </a:defRPr>
            </a:lvl1pPr>
          </a:lstStyle>
          <a:p>
            <a:endParaRPr lang="en-US"/>
          </a:p>
        </p:txBody>
      </p:sp>
      <p:sp>
        <p:nvSpPr>
          <p:cNvPr id="6" name="Slide Number Placeholder 5">
            <a:extLst>
              <a:ext uri="{FF2B5EF4-FFF2-40B4-BE49-F238E27FC236}">
                <a16:creationId xmlns:a16="http://schemas.microsoft.com/office/drawing/2014/main" id="{8B6574C9-A607-4F81-A721-7B5A281A7DAA}"/>
              </a:ext>
            </a:extLst>
          </p:cNvPr>
          <p:cNvSpPr>
            <a:spLocks noGrp="1"/>
          </p:cNvSpPr>
          <p:nvPr>
            <p:ph type="sldNum" sz="quarter" idx="12"/>
          </p:nvPr>
        </p:nvSpPr>
        <p:spPr/>
        <p:txBody>
          <a:bodyPr/>
          <a:lstStyle>
            <a:lvl1pPr>
              <a:defRPr>
                <a:latin typeface="Meiryo UI" panose="020B0604030504040204" pitchFamily="50" charset="-128"/>
              </a:defRPr>
            </a:lvl1pPr>
          </a:lstStyle>
          <a:p>
            <a:fld id="{04981E29-D890-468C-BDBB-027EDB037335}" type="slidenum">
              <a:rPr lang="en-US" smtClean="0"/>
              <a:pPr/>
              <a:t>‹#›</a:t>
            </a:fld>
            <a:endParaRPr lang="en-US"/>
          </a:p>
        </p:txBody>
      </p:sp>
    </p:spTree>
    <p:extLst>
      <p:ext uri="{BB962C8B-B14F-4D97-AF65-F5344CB8AC3E}">
        <p14:creationId xmlns:p14="http://schemas.microsoft.com/office/powerpoint/2010/main" val="827408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bg>
      <p:bgPr>
        <a:solidFill>
          <a:srgbClr val="F8F8F8"/>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052030"/>
          </a:xfrm>
        </p:spPr>
        <p:txBody>
          <a:bodyPr>
            <a:spAutoFit/>
          </a:bodyPr>
          <a:lstStyle>
            <a:lvl1pPr>
              <a:defRPr sz="3921">
                <a:gradFill>
                  <a:gsLst>
                    <a:gs pos="1250">
                      <a:schemeClr val="tx2"/>
                    </a:gs>
                    <a:gs pos="99000">
                      <a:schemeClr val="tx2"/>
                    </a:gs>
                  </a:gsLst>
                  <a:lin ang="5400000" scaled="0"/>
                </a:gra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054582369"/>
      </p:ext>
    </p:extLst>
  </p:cSld>
  <p:clrMapOvr>
    <a:overrideClrMapping bg1="lt1" tx1="dk1" bg2="lt2" tx2="dk2" accent1="accent1" accent2="accent2" accent3="accent3" accent4="accent4" accent5="accent5" accent6="accent6" hlink="hlink" folHlink="folHlink"/>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29544" y="3029995"/>
            <a:ext cx="9401560" cy="1793104"/>
          </a:xfrm>
          <a:noFill/>
        </p:spPr>
        <p:txBody>
          <a:bodyPr lIns="0" tIns="0" rIns="0" bIns="182880" anchor="b" anchorCtr="0"/>
          <a:lstStyle>
            <a:lvl1pPr>
              <a:defRPr sz="5294" strike="noStrike" spc="-147" baseline="0">
                <a:solidFill>
                  <a:srgbClr val="000000"/>
                </a:solidFill>
              </a:defRPr>
            </a:lvl1pPr>
          </a:lstStyle>
          <a:p>
            <a:r>
              <a:rPr lang="en-US" dirty="0"/>
              <a:t>Microsoft 365</a:t>
            </a:r>
            <a:br>
              <a:rPr lang="en-US" dirty="0"/>
            </a:br>
            <a:r>
              <a:rPr lang="en-US" dirty="0"/>
              <a:t>title or event name</a:t>
            </a:r>
          </a:p>
        </p:txBody>
      </p:sp>
      <p:sp>
        <p:nvSpPr>
          <p:cNvPr id="5" name="Text Placeholder 4"/>
          <p:cNvSpPr>
            <a:spLocks noGrp="1"/>
          </p:cNvSpPr>
          <p:nvPr>
            <p:ph type="body" sz="quarter" idx="12" hasCustomPrompt="1"/>
          </p:nvPr>
        </p:nvSpPr>
        <p:spPr>
          <a:xfrm>
            <a:off x="426426" y="4838790"/>
            <a:ext cx="9401560" cy="945435"/>
          </a:xfrm>
          <a:noFill/>
        </p:spPr>
        <p:txBody>
          <a:bodyPr lIns="0" tIns="0" rIns="0" bIns="0">
            <a:noAutofit/>
          </a:bodyPr>
          <a:lstStyle>
            <a:lvl1pPr marL="0" indent="0">
              <a:lnSpc>
                <a:spcPct val="100000"/>
              </a:lnSpc>
              <a:spcBef>
                <a:spcPts val="0"/>
              </a:spcBef>
              <a:buNone/>
              <a:defRPr sz="1568" spc="0" baseline="0">
                <a:solidFill>
                  <a:srgbClr val="000000"/>
                </a:solidFill>
                <a:latin typeface="Meiryo UI" panose="020B0604030504040204" pitchFamily="50" charset="-128"/>
              </a:defRPr>
            </a:lvl1pPr>
          </a:lstStyle>
          <a:p>
            <a:pPr lvl="0"/>
            <a:r>
              <a:rPr lang="en-US" dirty="0"/>
              <a:t>Author name</a:t>
            </a:r>
          </a:p>
          <a:p>
            <a:pPr lvl="0"/>
            <a:r>
              <a:rPr lang="en-US" dirty="0"/>
              <a:t>Date</a:t>
            </a:r>
          </a:p>
        </p:txBody>
      </p:sp>
      <p:pic>
        <p:nvPicPr>
          <p:cNvPr id="18" name="Picture 17">
            <a:extLst>
              <a:ext uri="{FF2B5EF4-FFF2-40B4-BE49-F238E27FC236}">
                <a16:creationId xmlns:a16="http://schemas.microsoft.com/office/drawing/2014/main" id="{9F4A718E-6F7C-414B-B5B4-AA6809C7682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9544" y="437137"/>
            <a:ext cx="896425" cy="190218"/>
          </a:xfrm>
          <a:prstGeom prst="rect">
            <a:avLst/>
          </a:prstGeom>
        </p:spPr>
      </p:pic>
    </p:spTree>
    <p:extLst>
      <p:ext uri="{BB962C8B-B14F-4D97-AF65-F5344CB8AC3E}">
        <p14:creationId xmlns:p14="http://schemas.microsoft.com/office/powerpoint/2010/main" val="1544402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slide blue">
    <p:bg>
      <p:bgPr>
        <a:solidFill>
          <a:srgbClr val="0278D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A1BD43-4947-4C7D-B1C8-B6C8FC3789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8681" y="437140"/>
            <a:ext cx="896425" cy="191140"/>
          </a:xfrm>
          <a:prstGeom prst="rect">
            <a:avLst/>
          </a:prstGeom>
        </p:spPr>
      </p:pic>
      <p:sp>
        <p:nvSpPr>
          <p:cNvPr id="5" name="Title 1">
            <a:extLst>
              <a:ext uri="{FF2B5EF4-FFF2-40B4-BE49-F238E27FC236}">
                <a16:creationId xmlns:a16="http://schemas.microsoft.com/office/drawing/2014/main" id="{8E73B716-5AC1-4E6F-99C0-F195B0C5870F}"/>
              </a:ext>
            </a:extLst>
          </p:cNvPr>
          <p:cNvSpPr>
            <a:spLocks noGrp="1"/>
          </p:cNvSpPr>
          <p:nvPr>
            <p:ph type="title" hasCustomPrompt="1"/>
          </p:nvPr>
        </p:nvSpPr>
        <p:spPr>
          <a:xfrm>
            <a:off x="429544" y="3029995"/>
            <a:ext cx="9401560" cy="1793104"/>
          </a:xfrm>
          <a:noFill/>
        </p:spPr>
        <p:txBody>
          <a:bodyPr lIns="0" tIns="0" rIns="0" bIns="182880" anchor="b" anchorCtr="0"/>
          <a:lstStyle>
            <a:lvl1pPr>
              <a:defRPr sz="5294" strike="noStrike" spc="-147" baseline="0">
                <a:solidFill>
                  <a:schemeClr val="bg2"/>
                </a:solidFill>
              </a:defRPr>
            </a:lvl1pPr>
          </a:lstStyle>
          <a:p>
            <a:r>
              <a:rPr lang="en-US" dirty="0"/>
              <a:t>Microsoft 365</a:t>
            </a:r>
            <a:br>
              <a:rPr lang="en-US" dirty="0"/>
            </a:br>
            <a:r>
              <a:rPr lang="en-US" dirty="0"/>
              <a:t>title or event name</a:t>
            </a:r>
          </a:p>
        </p:txBody>
      </p:sp>
      <p:sp>
        <p:nvSpPr>
          <p:cNvPr id="6" name="Text Placeholder 4">
            <a:extLst>
              <a:ext uri="{FF2B5EF4-FFF2-40B4-BE49-F238E27FC236}">
                <a16:creationId xmlns:a16="http://schemas.microsoft.com/office/drawing/2014/main" id="{E78FD896-9F6B-4251-9F12-35FEF1AF740F}"/>
              </a:ext>
            </a:extLst>
          </p:cNvPr>
          <p:cNvSpPr>
            <a:spLocks noGrp="1"/>
          </p:cNvSpPr>
          <p:nvPr>
            <p:ph type="body" sz="quarter" idx="12" hasCustomPrompt="1"/>
          </p:nvPr>
        </p:nvSpPr>
        <p:spPr>
          <a:xfrm>
            <a:off x="426426" y="4838790"/>
            <a:ext cx="9401560" cy="945435"/>
          </a:xfrm>
          <a:noFill/>
        </p:spPr>
        <p:txBody>
          <a:bodyPr lIns="0" tIns="0" rIns="0" bIns="0">
            <a:noAutofit/>
          </a:bodyPr>
          <a:lstStyle>
            <a:lvl1pPr marL="0" indent="0">
              <a:lnSpc>
                <a:spcPct val="100000"/>
              </a:lnSpc>
              <a:spcBef>
                <a:spcPts val="0"/>
              </a:spcBef>
              <a:buNone/>
              <a:defRPr sz="1568" spc="0" baseline="0">
                <a:solidFill>
                  <a:schemeClr val="bg2"/>
                </a:solidFill>
                <a:latin typeface="Meiryo UI" panose="020B0604030504040204" pitchFamily="50" charset="-128"/>
              </a:defRPr>
            </a:lvl1pPr>
          </a:lstStyle>
          <a:p>
            <a:pPr lvl="0"/>
            <a:r>
              <a:rPr lang="en-US" dirty="0"/>
              <a:t>Author name</a:t>
            </a:r>
          </a:p>
          <a:p>
            <a:pPr lvl="0"/>
            <a:r>
              <a:rPr lang="en-US" dirty="0"/>
              <a:t>Date</a:t>
            </a:r>
          </a:p>
        </p:txBody>
      </p:sp>
    </p:spTree>
    <p:extLst>
      <p:ext uri="{BB962C8B-B14F-4D97-AF65-F5344CB8AC3E}">
        <p14:creationId xmlns:p14="http://schemas.microsoft.com/office/powerpoint/2010/main" val="299887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itle slide photo">
    <p:spTree>
      <p:nvGrpSpPr>
        <p:cNvPr id="1" name=""/>
        <p:cNvGrpSpPr/>
        <p:nvPr/>
      </p:nvGrpSpPr>
      <p:grpSpPr>
        <a:xfrm>
          <a:off x="0" y="0"/>
          <a:ext cx="0" cy="0"/>
          <a:chOff x="0" y="0"/>
          <a:chExt cx="0" cy="0"/>
        </a:xfrm>
      </p:grpSpPr>
      <p:pic>
        <p:nvPicPr>
          <p:cNvPr id="5" name="Picture 4" descr="A person sitting in a chair using a computer&#10;&#10;Description generated with very high confidence">
            <a:extLst>
              <a:ext uri="{FF2B5EF4-FFF2-40B4-BE49-F238E27FC236}">
                <a16:creationId xmlns:a16="http://schemas.microsoft.com/office/drawing/2014/main" id="{03D2BC42-713B-428D-8ED4-A1554F175C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3509" y="0"/>
            <a:ext cx="12205509" cy="6858000"/>
          </a:xfrm>
          <a:prstGeom prst="rect">
            <a:avLst/>
          </a:prstGeom>
        </p:spPr>
      </p:pic>
      <p:sp>
        <p:nvSpPr>
          <p:cNvPr id="10" name="Title 1">
            <a:extLst>
              <a:ext uri="{FF2B5EF4-FFF2-40B4-BE49-F238E27FC236}">
                <a16:creationId xmlns:a16="http://schemas.microsoft.com/office/drawing/2014/main" id="{6918950D-BA52-4C37-9FC7-9B2441DABC4D}"/>
              </a:ext>
            </a:extLst>
          </p:cNvPr>
          <p:cNvSpPr>
            <a:spLocks noGrp="1"/>
          </p:cNvSpPr>
          <p:nvPr>
            <p:ph type="title" hasCustomPrompt="1"/>
          </p:nvPr>
        </p:nvSpPr>
        <p:spPr>
          <a:xfrm>
            <a:off x="429544" y="3029995"/>
            <a:ext cx="9401560" cy="1793104"/>
          </a:xfrm>
          <a:noFill/>
        </p:spPr>
        <p:txBody>
          <a:bodyPr lIns="0" tIns="0" rIns="0" bIns="182880" anchor="b" anchorCtr="0"/>
          <a:lstStyle>
            <a:lvl1pPr>
              <a:defRPr sz="5294" strike="noStrike" spc="-147" baseline="0">
                <a:solidFill>
                  <a:schemeClr val="bg2"/>
                </a:solidFill>
              </a:defRPr>
            </a:lvl1pPr>
          </a:lstStyle>
          <a:p>
            <a:r>
              <a:rPr lang="en-US" dirty="0"/>
              <a:t>Microsoft 365</a:t>
            </a:r>
            <a:br>
              <a:rPr lang="en-US" dirty="0"/>
            </a:br>
            <a:r>
              <a:rPr lang="en-US" dirty="0"/>
              <a:t>title or event name</a:t>
            </a:r>
          </a:p>
        </p:txBody>
      </p:sp>
      <p:sp>
        <p:nvSpPr>
          <p:cNvPr id="11" name="Text Placeholder 4">
            <a:extLst>
              <a:ext uri="{FF2B5EF4-FFF2-40B4-BE49-F238E27FC236}">
                <a16:creationId xmlns:a16="http://schemas.microsoft.com/office/drawing/2014/main" id="{4B7969DA-51E9-4FB3-BFCC-63C88E80862C}"/>
              </a:ext>
            </a:extLst>
          </p:cNvPr>
          <p:cNvSpPr>
            <a:spLocks noGrp="1"/>
          </p:cNvSpPr>
          <p:nvPr>
            <p:ph type="body" sz="quarter" idx="12" hasCustomPrompt="1"/>
          </p:nvPr>
        </p:nvSpPr>
        <p:spPr>
          <a:xfrm>
            <a:off x="426426" y="4838790"/>
            <a:ext cx="9401560" cy="945435"/>
          </a:xfrm>
          <a:noFill/>
        </p:spPr>
        <p:txBody>
          <a:bodyPr lIns="0" tIns="0" rIns="0" bIns="0">
            <a:noAutofit/>
          </a:bodyPr>
          <a:lstStyle>
            <a:lvl1pPr marL="0" indent="0">
              <a:lnSpc>
                <a:spcPct val="100000"/>
              </a:lnSpc>
              <a:spcBef>
                <a:spcPts val="0"/>
              </a:spcBef>
              <a:buNone/>
              <a:defRPr sz="1568" spc="0" baseline="0">
                <a:solidFill>
                  <a:schemeClr val="bg2"/>
                </a:solidFill>
                <a:latin typeface="Meiryo UI" panose="020B0604030504040204" pitchFamily="50" charset="-128"/>
              </a:defRPr>
            </a:lvl1pPr>
          </a:lstStyle>
          <a:p>
            <a:pPr lvl="0"/>
            <a:r>
              <a:rPr lang="en-US" dirty="0"/>
              <a:t>Author name</a:t>
            </a:r>
          </a:p>
          <a:p>
            <a:pPr lvl="0"/>
            <a:r>
              <a:rPr lang="en-US" dirty="0"/>
              <a:t>Date</a:t>
            </a:r>
          </a:p>
        </p:txBody>
      </p:sp>
      <p:pic>
        <p:nvPicPr>
          <p:cNvPr id="12" name="Picture 11">
            <a:extLst>
              <a:ext uri="{FF2B5EF4-FFF2-40B4-BE49-F238E27FC236}">
                <a16:creationId xmlns:a16="http://schemas.microsoft.com/office/drawing/2014/main" id="{A0D28F43-8FFF-4944-9497-29A9A4AAFE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29544" y="437137"/>
            <a:ext cx="896425" cy="190218"/>
          </a:xfrm>
          <a:prstGeom prst="rect">
            <a:avLst/>
          </a:prstGeom>
        </p:spPr>
      </p:pic>
    </p:spTree>
    <p:extLst>
      <p:ext uri="{BB962C8B-B14F-4D97-AF65-F5344CB8AC3E}">
        <p14:creationId xmlns:p14="http://schemas.microsoft.com/office/powerpoint/2010/main" val="20876305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6425" y="1202871"/>
            <a:ext cx="3632388" cy="1172553"/>
          </a:xfrm>
        </p:spPr>
        <p:txBody>
          <a:bodyPr lIns="0" tIns="0" rIns="0" bIns="0"/>
          <a:lstStyle>
            <a:lvl1pPr>
              <a:defRPr sz="1961" spc="0" baseline="0">
                <a:solidFill>
                  <a:srgbClr val="000000"/>
                </a:solidFill>
              </a:defRPr>
            </a:lvl1pPr>
          </a:lstStyle>
          <a:p>
            <a:r>
              <a:rPr lang="en-US" dirty="0"/>
              <a:t>Contents</a:t>
            </a:r>
          </a:p>
        </p:txBody>
      </p:sp>
      <p:sp>
        <p:nvSpPr>
          <p:cNvPr id="4" name="Text Placeholder 3"/>
          <p:cNvSpPr>
            <a:spLocks noGrp="1"/>
          </p:cNvSpPr>
          <p:nvPr>
            <p:ph type="body" sz="quarter" idx="10" hasCustomPrompt="1"/>
          </p:nvPr>
        </p:nvSpPr>
        <p:spPr>
          <a:xfrm>
            <a:off x="6212722" y="1202872"/>
            <a:ext cx="3618382" cy="3289228"/>
          </a:xfrm>
        </p:spPr>
        <p:txBody>
          <a:bodyPr wrap="square" lIns="0" tIns="0" rIns="0" bIns="0">
            <a:noAutofit/>
          </a:bodyPr>
          <a:lstStyle>
            <a:lvl1pPr marL="0" marR="0" indent="0" algn="l" defTabSz="507330" rtl="0" eaLnBrk="1" fontAlgn="auto" latinLnBrk="0" hangingPunct="1">
              <a:lnSpc>
                <a:spcPct val="100000"/>
              </a:lnSpc>
              <a:spcBef>
                <a:spcPts val="0"/>
              </a:spcBef>
              <a:spcAft>
                <a:spcPts val="2255"/>
              </a:spcAft>
              <a:buClrTx/>
              <a:buSzPct val="90000"/>
              <a:buFont typeface="Wingdings" panose="05000000000000000000" pitchFamily="2" charset="2"/>
              <a:buNone/>
              <a:tabLst/>
              <a:defRPr sz="1961" spc="0" baseline="0">
                <a:solidFill>
                  <a:schemeClr val="accent1"/>
                </a:solidFill>
                <a:latin typeface="+mj-lt"/>
              </a:defRPr>
            </a:lvl1pPr>
            <a:lvl2pPr marL="224097" indent="0">
              <a:buNone/>
              <a:defRPr sz="1765"/>
            </a:lvl2pPr>
            <a:lvl3pPr marL="448193" indent="0">
              <a:buNone/>
              <a:defRPr sz="1765"/>
            </a:lvl3pPr>
            <a:lvl4pPr marL="672290" indent="0">
              <a:buNone/>
              <a:defRPr sz="1765"/>
            </a:lvl4pPr>
            <a:lvl5pPr marL="896386" indent="0">
              <a:buNone/>
              <a:defRPr sz="1765"/>
            </a:lvl5pPr>
          </a:lstStyle>
          <a:p>
            <a:pPr lvl="0"/>
            <a:r>
              <a:rPr lang="en-US" dirty="0"/>
              <a:t>Lorem ipsum</a:t>
            </a:r>
          </a:p>
          <a:p>
            <a:pPr lvl="0"/>
            <a:r>
              <a:rPr lang="en-US" dirty="0"/>
              <a:t>Lorem ipsum</a:t>
            </a:r>
          </a:p>
          <a:p>
            <a:pPr lvl="0"/>
            <a:r>
              <a:rPr lang="en-US" dirty="0"/>
              <a:t>Lorem ipsum</a:t>
            </a:r>
          </a:p>
          <a:p>
            <a:pPr lvl="0"/>
            <a:r>
              <a:rPr lang="en-US" dirty="0"/>
              <a:t>Lorem ipsum</a:t>
            </a:r>
          </a:p>
          <a:p>
            <a:pPr lvl="0"/>
            <a:r>
              <a:rPr lang="en-US" dirty="0"/>
              <a:t>Lorem ipsum</a:t>
            </a:r>
          </a:p>
          <a:p>
            <a:pPr lvl="0"/>
            <a:r>
              <a:rPr lang="en-US" dirty="0"/>
              <a:t>Lorem ipsum</a:t>
            </a:r>
          </a:p>
        </p:txBody>
      </p:sp>
    </p:spTree>
    <p:extLst>
      <p:ext uri="{BB962C8B-B14F-4D97-AF65-F5344CB8AC3E}">
        <p14:creationId xmlns:p14="http://schemas.microsoft.com/office/powerpoint/2010/main" val="3907698271"/>
      </p:ext>
    </p:extLst>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amp; body slide">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AE6F3ED0-7F59-40C0-BDE3-5E04439997A5}"/>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Heading Segoe UI </a:t>
            </a:r>
            <a:r>
              <a:rPr lang="en-US" dirty="0" err="1"/>
              <a:t>Semibold</a:t>
            </a:r>
            <a:r>
              <a:rPr lang="en-US" dirty="0"/>
              <a:t> 32 </a:t>
            </a:r>
            <a:r>
              <a:rPr lang="en-US" dirty="0" err="1"/>
              <a:t>pt</a:t>
            </a:r>
            <a:endParaRPr lang="en-US" dirty="0"/>
          </a:p>
        </p:txBody>
      </p:sp>
      <p:sp>
        <p:nvSpPr>
          <p:cNvPr id="5" name="Text Placeholder 3">
            <a:extLst>
              <a:ext uri="{FF2B5EF4-FFF2-40B4-BE49-F238E27FC236}">
                <a16:creationId xmlns:a16="http://schemas.microsoft.com/office/drawing/2014/main" id="{D0B9BF46-BDB6-C04C-9342-6FD77BA04D15}"/>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7" name="Text Placeholder 3">
            <a:extLst>
              <a:ext uri="{FF2B5EF4-FFF2-40B4-BE49-F238E27FC236}">
                <a16:creationId xmlns:a16="http://schemas.microsoft.com/office/drawing/2014/main" id="{AB57D377-7B76-9844-BF4F-5E647C59C191}"/>
              </a:ext>
            </a:extLst>
          </p:cNvPr>
          <p:cNvSpPr>
            <a:spLocks noGrp="1"/>
          </p:cNvSpPr>
          <p:nvPr>
            <p:ph type="body" sz="quarter" idx="10" hasCustomPrompt="1"/>
          </p:nvPr>
        </p:nvSpPr>
        <p:spPr>
          <a:xfrm>
            <a:off x="437319" y="2141394"/>
            <a:ext cx="11339774" cy="1259768"/>
          </a:xfrm>
        </p:spPr>
        <p:txBody>
          <a:bodyPr wrap="square" lIns="0" tIns="0" rIns="0" bIns="0">
            <a:spAutoFit/>
          </a:bodyPr>
          <a:lstStyle>
            <a:lvl1pPr marL="0" indent="0">
              <a:lnSpc>
                <a:spcPct val="90000"/>
              </a:lnSpc>
              <a:spcBef>
                <a:spcPts val="0"/>
              </a:spcBef>
              <a:spcAft>
                <a:spcPts val="1274"/>
              </a:spcAft>
              <a:buClr>
                <a:srgbClr val="000000"/>
              </a:buClr>
              <a:buSzPct val="77000"/>
              <a:buFont typeface="Arial" panose="020B0604020202020204" pitchFamily="34" charset="0"/>
              <a:buNone/>
              <a:defRPr sz="2549" b="0" i="0">
                <a:solidFill>
                  <a:schemeClr val="accent1"/>
                </a:solidFill>
                <a:latin typeface="Meiryo UI" panose="020B0604030504040204" pitchFamily="50" charset="-128"/>
              </a:defRPr>
            </a:lvl1pPr>
            <a:lvl2pPr marL="313735" indent="0">
              <a:lnSpc>
                <a:spcPct val="90000"/>
              </a:lnSpc>
              <a:spcBef>
                <a:spcPts val="0"/>
              </a:spcBef>
              <a:spcAft>
                <a:spcPts val="1274"/>
              </a:spcAft>
              <a:buClr>
                <a:srgbClr val="000000"/>
              </a:buClr>
              <a:buSzPct val="77000"/>
              <a:buFont typeface="Arial" panose="020B0604020202020204" pitchFamily="34" charset="0"/>
              <a:buNone/>
              <a:defRPr sz="1961">
                <a:solidFill>
                  <a:srgbClr val="000000"/>
                </a:solidFill>
              </a:defRPr>
            </a:lvl2pPr>
            <a:lvl3pPr marL="582651" indent="0">
              <a:spcBef>
                <a:spcPts val="0"/>
              </a:spcBef>
              <a:spcAft>
                <a:spcPts val="1274"/>
              </a:spcAft>
              <a:buClr>
                <a:srgbClr val="000000"/>
              </a:buClr>
              <a:buSzPct val="77000"/>
              <a:buFont typeface="Arial" panose="020B0604020202020204" pitchFamily="34" charset="0"/>
              <a:buNone/>
              <a:defRPr sz="1961">
                <a:solidFill>
                  <a:srgbClr val="000000"/>
                </a:solidFill>
              </a:defRPr>
            </a:lvl3pPr>
            <a:lvl4pPr marL="672290" indent="0">
              <a:spcBef>
                <a:spcPts val="0"/>
              </a:spcBef>
              <a:spcAft>
                <a:spcPts val="1274"/>
              </a:spcAft>
              <a:buNone/>
              <a:defRPr sz="1961"/>
            </a:lvl4pPr>
            <a:lvl5pPr marL="896386" indent="0">
              <a:buNone/>
              <a:defRPr/>
            </a:lvl5pPr>
          </a:lstStyle>
          <a:p>
            <a:pPr lvl="0"/>
            <a:r>
              <a:rPr lang="en-US" dirty="0"/>
              <a:t>First level Segoe UI 26pt</a:t>
            </a:r>
          </a:p>
          <a:p>
            <a:pPr lvl="1"/>
            <a:r>
              <a:rPr lang="en-US" dirty="0"/>
              <a:t>Second level Segoe UI 20pt</a:t>
            </a:r>
          </a:p>
          <a:p>
            <a:pPr lvl="2"/>
            <a:r>
              <a:rPr lang="en-US" dirty="0"/>
              <a:t>Third level Segoe UI 20pt</a:t>
            </a:r>
          </a:p>
        </p:txBody>
      </p:sp>
    </p:spTree>
    <p:extLst>
      <p:ext uri="{BB962C8B-B14F-4D97-AF65-F5344CB8AC3E}">
        <p14:creationId xmlns:p14="http://schemas.microsoft.com/office/powerpoint/2010/main" val="4167834726"/>
      </p:ext>
    </p:extLst>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amp; body slide (with bullets)">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0A83EF54-F800-4521-AA68-2B27B0B561A2}"/>
              </a:ext>
            </a:extLst>
          </p:cNvPr>
          <p:cNvSpPr>
            <a:spLocks noGrp="1"/>
          </p:cNvSpPr>
          <p:nvPr>
            <p:ph type="body" sz="quarter" idx="10" hasCustomPrompt="1"/>
          </p:nvPr>
        </p:nvSpPr>
        <p:spPr>
          <a:xfrm>
            <a:off x="437319" y="2141394"/>
            <a:ext cx="11339774" cy="1259768"/>
          </a:xfrm>
        </p:spPr>
        <p:txBody>
          <a:bodyPr wrap="square" lIns="0" tIns="0" rIns="0" bIns="0">
            <a:spAutoFit/>
          </a:bodyPr>
          <a:lstStyle>
            <a:lvl1pPr marL="268916" indent="-268916">
              <a:lnSpc>
                <a:spcPct val="90000"/>
              </a:lnSpc>
              <a:spcBef>
                <a:spcPts val="0"/>
              </a:spcBef>
              <a:spcAft>
                <a:spcPts val="1274"/>
              </a:spcAft>
              <a:buClr>
                <a:srgbClr val="000000"/>
              </a:buClr>
              <a:buSzPct val="77000"/>
              <a:buFont typeface="Arial" panose="020B0604020202020204" pitchFamily="34" charset="0"/>
              <a:buChar char="•"/>
              <a:defRPr sz="2549" b="0" i="0">
                <a:solidFill>
                  <a:schemeClr val="tx1"/>
                </a:solidFill>
                <a:latin typeface="Meiryo UI" panose="020B0604030504040204" pitchFamily="50" charset="-128"/>
              </a:defRPr>
            </a:lvl1pPr>
            <a:lvl2pPr marL="537832" indent="-224097">
              <a:lnSpc>
                <a:spcPct val="90000"/>
              </a:lnSpc>
              <a:spcBef>
                <a:spcPts val="0"/>
              </a:spcBef>
              <a:spcAft>
                <a:spcPts val="1274"/>
              </a:spcAft>
              <a:buClr>
                <a:srgbClr val="000000"/>
              </a:buClr>
              <a:buSzPct val="77000"/>
              <a:buFont typeface="Apple Symbols" panose="02000000000000000000" pitchFamily="2" charset="-79"/>
              <a:buChar char="⎻"/>
              <a:defRPr sz="1961">
                <a:solidFill>
                  <a:srgbClr val="000000"/>
                </a:solidFill>
              </a:defRPr>
            </a:lvl2pPr>
            <a:lvl3pPr marL="806748" indent="-224097">
              <a:spcBef>
                <a:spcPts val="0"/>
              </a:spcBef>
              <a:spcAft>
                <a:spcPts val="1274"/>
              </a:spcAft>
              <a:buClr>
                <a:srgbClr val="000000"/>
              </a:buClr>
              <a:buSzPct val="77000"/>
              <a:buFont typeface="Arial" panose="020B0604020202020204" pitchFamily="34" charset="0"/>
              <a:buChar char="•"/>
              <a:defRPr sz="1961">
                <a:solidFill>
                  <a:srgbClr val="000000"/>
                </a:solidFill>
              </a:defRPr>
            </a:lvl3pPr>
            <a:lvl4pPr marL="672290" indent="0">
              <a:spcBef>
                <a:spcPts val="0"/>
              </a:spcBef>
              <a:spcAft>
                <a:spcPts val="1274"/>
              </a:spcAft>
              <a:buNone/>
              <a:defRPr sz="1961"/>
            </a:lvl4pPr>
            <a:lvl5pPr marL="896386" indent="0">
              <a:buNone/>
              <a:defRPr/>
            </a:lvl5pPr>
          </a:lstStyle>
          <a:p>
            <a:pPr lvl="0"/>
            <a:r>
              <a:rPr lang="en-US" dirty="0"/>
              <a:t>First level Segoe UI 26pt</a:t>
            </a:r>
          </a:p>
          <a:p>
            <a:pPr lvl="1"/>
            <a:r>
              <a:rPr lang="en-US" dirty="0"/>
              <a:t>Second level Segoe UI 20pt</a:t>
            </a:r>
          </a:p>
          <a:p>
            <a:pPr lvl="2"/>
            <a:r>
              <a:rPr lang="en-US" dirty="0"/>
              <a:t>Third level Segoe UI 20pt</a:t>
            </a:r>
          </a:p>
        </p:txBody>
      </p:sp>
      <p:sp>
        <p:nvSpPr>
          <p:cNvPr id="14" name="Title Placeholder 1">
            <a:extLst>
              <a:ext uri="{FF2B5EF4-FFF2-40B4-BE49-F238E27FC236}">
                <a16:creationId xmlns:a16="http://schemas.microsoft.com/office/drawing/2014/main" id="{AE6F3ED0-7F59-40C0-BDE3-5E04439997A5}"/>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dirty="0"/>
              <a:t>Heading Segoe UI </a:t>
            </a:r>
            <a:r>
              <a:rPr lang="en-US" dirty="0" err="1"/>
              <a:t>Semibold</a:t>
            </a:r>
            <a:r>
              <a:rPr lang="en-US" dirty="0"/>
              <a:t> 32pt</a:t>
            </a:r>
          </a:p>
        </p:txBody>
      </p:sp>
      <p:sp>
        <p:nvSpPr>
          <p:cNvPr id="5" name="Text Placeholder 3">
            <a:extLst>
              <a:ext uri="{FF2B5EF4-FFF2-40B4-BE49-F238E27FC236}">
                <a16:creationId xmlns:a16="http://schemas.microsoft.com/office/drawing/2014/main" id="{BF94EA65-2CBF-4A04-9D22-169D8572F347}"/>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4026682800"/>
      </p:ext>
    </p:extLst>
  </p:cSld>
  <p:clrMapOvr>
    <a:masterClrMapping/>
  </p:clrMapOvr>
  <p:transition>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dirty="0"/>
              <a:t>Title</a:t>
            </a:r>
          </a:p>
        </p:txBody>
      </p:sp>
      <p:sp>
        <p:nvSpPr>
          <p:cNvPr id="4" name="Text Placeholder 3">
            <a:extLst>
              <a:ext uri="{FF2B5EF4-FFF2-40B4-BE49-F238E27FC236}">
                <a16:creationId xmlns:a16="http://schemas.microsoft.com/office/drawing/2014/main" id="{567B8D63-347C-7B4E-B40B-D5729D1F07C4}"/>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1716938089"/>
      </p:ext>
    </p:extLst>
  </p:cSld>
  <p:clrMapOvr>
    <a:masterClrMapping/>
  </p:clrMapOvr>
  <p:transition>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diagram layou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AD83EE-3AD0-744E-964A-709506964C2A}"/>
              </a:ext>
            </a:extLst>
          </p:cNvPr>
          <p:cNvSpPr/>
          <p:nvPr userDrawn="1"/>
        </p:nvSpPr>
        <p:spPr bwMode="auto">
          <a:xfrm>
            <a:off x="5404532" y="0"/>
            <a:ext cx="6787467" cy="6858000"/>
          </a:xfrm>
          <a:prstGeom prst="rect">
            <a:avLst/>
          </a:prstGeom>
          <a:solidFill>
            <a:schemeClr val="bg1">
              <a:lumMod val="95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latin typeface="Meiryo UI" panose="020B0604030504040204" pitchFamily="50" charset="-128"/>
            </a:endParaRPr>
          </a:p>
        </p:txBody>
      </p:sp>
      <p:sp>
        <p:nvSpPr>
          <p:cNvPr id="5" name="Title Placeholder 1">
            <a:extLst>
              <a:ext uri="{FF2B5EF4-FFF2-40B4-BE49-F238E27FC236}">
                <a16:creationId xmlns:a16="http://schemas.microsoft.com/office/drawing/2014/main" id="{87B2D435-6763-4273-8B58-EEB87561755F}"/>
              </a:ext>
            </a:extLst>
          </p:cNvPr>
          <p:cNvSpPr>
            <a:spLocks noGrp="1"/>
          </p:cNvSpPr>
          <p:nvPr>
            <p:ph type="title" hasCustomPrompt="1"/>
          </p:nvPr>
        </p:nvSpPr>
        <p:spPr>
          <a:xfrm>
            <a:off x="426425" y="440495"/>
            <a:ext cx="5555966" cy="758022"/>
          </a:xfrm>
          <a:prstGeom prst="rect">
            <a:avLst/>
          </a:prstGeom>
        </p:spPr>
        <p:txBody>
          <a:bodyPr vert="horz" wrap="square" lIns="0" tIns="164592" rIns="0" bIns="0" rtlCol="0" anchor="t">
            <a:noAutofit/>
          </a:bodyPr>
          <a:lstStyle>
            <a:lvl1pPr>
              <a:defRPr/>
            </a:lvl1pPr>
          </a:lstStyle>
          <a:p>
            <a:r>
              <a:rPr lang="en-US" dirty="0"/>
              <a:t>Diagram layout 1</a:t>
            </a:r>
          </a:p>
        </p:txBody>
      </p:sp>
      <p:sp>
        <p:nvSpPr>
          <p:cNvPr id="6" name="Text Placeholder 3">
            <a:extLst>
              <a:ext uri="{FF2B5EF4-FFF2-40B4-BE49-F238E27FC236}">
                <a16:creationId xmlns:a16="http://schemas.microsoft.com/office/drawing/2014/main" id="{71CE2F71-BF91-4E7B-BDE5-A747EFEFF88C}"/>
              </a:ext>
            </a:extLst>
          </p:cNvPr>
          <p:cNvSpPr>
            <a:spLocks noGrp="1"/>
          </p:cNvSpPr>
          <p:nvPr>
            <p:ph type="body" sz="quarter" idx="11" hasCustomPrompt="1"/>
          </p:nvPr>
        </p:nvSpPr>
        <p:spPr>
          <a:xfrm>
            <a:off x="426425" y="2145842"/>
            <a:ext cx="4172625" cy="2466854"/>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8" name="Text Placeholder 3">
            <a:extLst>
              <a:ext uri="{FF2B5EF4-FFF2-40B4-BE49-F238E27FC236}">
                <a16:creationId xmlns:a16="http://schemas.microsoft.com/office/drawing/2014/main" id="{374AC633-A9F6-2340-865B-C3D521D22642}"/>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3979908251"/>
      </p:ext>
    </p:extLst>
  </p:cSld>
  <p:clrMapOvr>
    <a:masterClrMapping/>
  </p:clrMapOvr>
  <p:transition>
    <p:fade/>
  </p:transition>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diagram layou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AD83EE-3AD0-744E-964A-709506964C2A}"/>
              </a:ext>
            </a:extLst>
          </p:cNvPr>
          <p:cNvSpPr/>
          <p:nvPr userDrawn="1"/>
        </p:nvSpPr>
        <p:spPr bwMode="auto">
          <a:xfrm>
            <a:off x="0" y="0"/>
            <a:ext cx="6787467" cy="6858000"/>
          </a:xfrm>
          <a:prstGeom prst="rect">
            <a:avLst/>
          </a:prstGeom>
          <a:solidFill>
            <a:schemeClr val="bg1">
              <a:lumMod val="95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latin typeface="Meiryo UI" panose="020B0604030504040204" pitchFamily="50" charset="-128"/>
            </a:endParaRPr>
          </a:p>
        </p:txBody>
      </p:sp>
      <p:sp>
        <p:nvSpPr>
          <p:cNvPr id="5" name="Title Placeholder 1">
            <a:extLst>
              <a:ext uri="{FF2B5EF4-FFF2-40B4-BE49-F238E27FC236}">
                <a16:creationId xmlns:a16="http://schemas.microsoft.com/office/drawing/2014/main" id="{87B2D435-6763-4273-8B58-EEB87561755F}"/>
              </a:ext>
            </a:extLst>
          </p:cNvPr>
          <p:cNvSpPr>
            <a:spLocks noGrp="1"/>
          </p:cNvSpPr>
          <p:nvPr>
            <p:ph type="title" hasCustomPrompt="1"/>
          </p:nvPr>
        </p:nvSpPr>
        <p:spPr>
          <a:xfrm>
            <a:off x="7260040" y="440495"/>
            <a:ext cx="4931961" cy="758022"/>
          </a:xfrm>
          <a:prstGeom prst="rect">
            <a:avLst/>
          </a:prstGeom>
        </p:spPr>
        <p:txBody>
          <a:bodyPr vert="horz" wrap="square" lIns="0" tIns="164592" rIns="0" bIns="0" rtlCol="0" anchor="t">
            <a:noAutofit/>
          </a:bodyPr>
          <a:lstStyle>
            <a:lvl1pPr>
              <a:defRPr/>
            </a:lvl1pPr>
          </a:lstStyle>
          <a:p>
            <a:r>
              <a:rPr lang="en-US" dirty="0"/>
              <a:t>Diagram layout 2</a:t>
            </a:r>
          </a:p>
        </p:txBody>
      </p:sp>
      <p:sp>
        <p:nvSpPr>
          <p:cNvPr id="6" name="Text Placeholder 3">
            <a:extLst>
              <a:ext uri="{FF2B5EF4-FFF2-40B4-BE49-F238E27FC236}">
                <a16:creationId xmlns:a16="http://schemas.microsoft.com/office/drawing/2014/main" id="{71CE2F71-BF91-4E7B-BDE5-A747EFEFF88C}"/>
              </a:ext>
            </a:extLst>
          </p:cNvPr>
          <p:cNvSpPr>
            <a:spLocks noGrp="1"/>
          </p:cNvSpPr>
          <p:nvPr>
            <p:ph type="body" sz="quarter" idx="11" hasCustomPrompt="1"/>
          </p:nvPr>
        </p:nvSpPr>
        <p:spPr>
          <a:xfrm>
            <a:off x="7260040" y="2145842"/>
            <a:ext cx="4172625" cy="2466854"/>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8" name="Text Placeholder 3">
            <a:extLst>
              <a:ext uri="{FF2B5EF4-FFF2-40B4-BE49-F238E27FC236}">
                <a16:creationId xmlns:a16="http://schemas.microsoft.com/office/drawing/2014/main" id="{4C9E5E68-A2E5-944C-8470-B6F554C9808C}"/>
              </a:ext>
            </a:extLst>
          </p:cNvPr>
          <p:cNvSpPr>
            <a:spLocks noGrp="1"/>
          </p:cNvSpPr>
          <p:nvPr>
            <p:ph type="body" sz="quarter" idx="12" hasCustomPrompt="1"/>
          </p:nvPr>
        </p:nvSpPr>
        <p:spPr>
          <a:xfrm>
            <a:off x="7260039" y="1083831"/>
            <a:ext cx="4931961"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2119247912"/>
      </p:ext>
    </p:extLst>
  </p:cSld>
  <p:clrMapOvr>
    <a:masterClrMapping/>
  </p:clrMapOvr>
  <p:transition>
    <p:fade/>
  </p:transition>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diagram layout 3 with subhea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C83F582-ADC5-7A44-81D3-1382788063E2}"/>
              </a:ext>
            </a:extLst>
          </p:cNvPr>
          <p:cNvSpPr/>
          <p:nvPr userDrawn="1"/>
        </p:nvSpPr>
        <p:spPr bwMode="auto">
          <a:xfrm>
            <a:off x="0" y="1884058"/>
            <a:ext cx="12191999" cy="4973941"/>
          </a:xfrm>
          <a:prstGeom prst="rect">
            <a:avLst/>
          </a:prstGeom>
          <a:solidFill>
            <a:schemeClr val="bg1">
              <a:lumMod val="95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latin typeface="Meiryo UI" panose="020B0604030504040204" pitchFamily="50" charset="-128"/>
            </a:endParaRPr>
          </a:p>
        </p:txBody>
      </p:sp>
      <p:sp>
        <p:nvSpPr>
          <p:cNvPr id="14" name="Title Placeholder 1">
            <a:extLst>
              <a:ext uri="{FF2B5EF4-FFF2-40B4-BE49-F238E27FC236}">
                <a16:creationId xmlns:a16="http://schemas.microsoft.com/office/drawing/2014/main" id="{AE6F3ED0-7F59-40C0-BDE3-5E04439997A5}"/>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dirty="0"/>
              <a:t>Diagram layout 3</a:t>
            </a:r>
          </a:p>
        </p:txBody>
      </p:sp>
      <p:sp>
        <p:nvSpPr>
          <p:cNvPr id="5" name="Text Placeholder 3">
            <a:extLst>
              <a:ext uri="{FF2B5EF4-FFF2-40B4-BE49-F238E27FC236}">
                <a16:creationId xmlns:a16="http://schemas.microsoft.com/office/drawing/2014/main" id="{BF94EA65-2CBF-4A04-9D22-169D8572F347}"/>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280457866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F8F8F8"/>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052030"/>
          </a:xfrm>
        </p:spPr>
        <p:txBody>
          <a:bodyPr>
            <a:spAutoFit/>
          </a:bodyPr>
          <a:lstStyle>
            <a:lvl1pPr>
              <a:defRPr sz="392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781746017"/>
      </p:ext>
    </p:extLst>
  </p:cSld>
  <p:clrMapOvr>
    <a:overrideClrMapping bg1="lt1" tx1="dk1" bg2="lt2" tx2="dk2" accent1="accent1" accent2="accent2" accent3="accent3" accent4="accent4" accent5="accent5" accent6="accent6" hlink="hlink" folHlink="folHlink"/>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_Photo layout 1 - photo lef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3595"/>
            <a:ext cx="4114913" cy="6858000"/>
          </a:xfrm>
          <a:blipFill dpi="0" rotWithShape="1">
            <a:blip r:embed="rId2" cstate="screen">
              <a:extLst>
                <a:ext uri="{28A0092B-C50C-407E-A947-70E740481C1C}">
                  <a14:useLocalDpi xmlns:a14="http://schemas.microsoft.com/office/drawing/2010/main"/>
                </a:ext>
              </a:extLst>
            </a:blip>
            <a:srcRect/>
            <a:stretch>
              <a:fillRect l="2" r="-45383"/>
            </a:stretch>
          </a:blipFill>
        </p:spPr>
        <p:txBody>
          <a:bodyPr anchor="ctr">
            <a:noAutofit/>
          </a:bodyPr>
          <a:lstStyle>
            <a:lvl1pPr marL="0" indent="0" algn="ctr">
              <a:buNone/>
              <a:defRPr sz="1961">
                <a:solidFill>
                  <a:schemeClr val="bg2"/>
                </a:solidFill>
                <a:latin typeface="+mj-lt"/>
              </a:defRPr>
            </a:lvl1pPr>
          </a:lstStyle>
          <a:p>
            <a:endParaRPr lang="en-US" dirty="0"/>
          </a:p>
        </p:txBody>
      </p:sp>
      <p:sp>
        <p:nvSpPr>
          <p:cNvPr id="10" name="Title Placeholder 1">
            <a:extLst>
              <a:ext uri="{FF2B5EF4-FFF2-40B4-BE49-F238E27FC236}">
                <a16:creationId xmlns:a16="http://schemas.microsoft.com/office/drawing/2014/main" id="{F34B8CA5-20BF-F24E-A1A3-44726DF20DB3}"/>
              </a:ext>
            </a:extLst>
          </p:cNvPr>
          <p:cNvSpPr>
            <a:spLocks noGrp="1"/>
          </p:cNvSpPr>
          <p:nvPr>
            <p:ph type="title" hasCustomPrompt="1"/>
          </p:nvPr>
        </p:nvSpPr>
        <p:spPr>
          <a:xfrm>
            <a:off x="4562597" y="440495"/>
            <a:ext cx="5555966" cy="758022"/>
          </a:xfrm>
          <a:prstGeom prst="rect">
            <a:avLst/>
          </a:prstGeom>
        </p:spPr>
        <p:txBody>
          <a:bodyPr vert="horz" wrap="square" lIns="0" tIns="164592" rIns="0" bIns="0" rtlCol="0" anchor="t">
            <a:noAutofit/>
          </a:bodyPr>
          <a:lstStyle>
            <a:lvl1pPr>
              <a:defRPr/>
            </a:lvl1pPr>
          </a:lstStyle>
          <a:p>
            <a:r>
              <a:rPr lang="en-US" dirty="0"/>
              <a:t>Diagram layout 4</a:t>
            </a:r>
          </a:p>
        </p:txBody>
      </p:sp>
      <p:sp>
        <p:nvSpPr>
          <p:cNvPr id="11" name="Text Placeholder 3">
            <a:extLst>
              <a:ext uri="{FF2B5EF4-FFF2-40B4-BE49-F238E27FC236}">
                <a16:creationId xmlns:a16="http://schemas.microsoft.com/office/drawing/2014/main" id="{46BDC31E-7464-1847-83FD-2E8D39B58567}"/>
              </a:ext>
            </a:extLst>
          </p:cNvPr>
          <p:cNvSpPr>
            <a:spLocks noGrp="1"/>
          </p:cNvSpPr>
          <p:nvPr>
            <p:ph type="body" sz="quarter" idx="12" hasCustomPrompt="1"/>
          </p:nvPr>
        </p:nvSpPr>
        <p:spPr>
          <a:xfrm>
            <a:off x="4562597" y="1083831"/>
            <a:ext cx="5335149"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2321702361"/>
      </p:ext>
    </p:extLst>
  </p:cSld>
  <p:clrMapOvr>
    <a:masterClrMapping/>
  </p:clrMapOvr>
  <p:transition>
    <p:fade/>
  </p:transition>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Photo layout 1 -  Photo right">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6209610" y="0"/>
            <a:ext cx="5982390" cy="68580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noAutofit/>
          </a:bodyPr>
          <a:lstStyle>
            <a:lvl1pPr marL="0" indent="0" algn="ctr">
              <a:buNone/>
              <a:defRPr sz="1961">
                <a:solidFill>
                  <a:schemeClr val="bg2"/>
                </a:solidFill>
                <a:latin typeface="+mj-lt"/>
              </a:defRPr>
            </a:lvl1pPr>
          </a:lstStyle>
          <a:p>
            <a:r>
              <a:rPr lang="en-US" dirty="0"/>
              <a:t>Non-product photo here</a:t>
            </a:r>
          </a:p>
        </p:txBody>
      </p:sp>
      <p:sp>
        <p:nvSpPr>
          <p:cNvPr id="5" name="Title Placeholder 1">
            <a:extLst>
              <a:ext uri="{FF2B5EF4-FFF2-40B4-BE49-F238E27FC236}">
                <a16:creationId xmlns:a16="http://schemas.microsoft.com/office/drawing/2014/main" id="{87B2D435-6763-4273-8B58-EEB87561755F}"/>
              </a:ext>
            </a:extLst>
          </p:cNvPr>
          <p:cNvSpPr>
            <a:spLocks noGrp="1"/>
          </p:cNvSpPr>
          <p:nvPr>
            <p:ph type="title" hasCustomPrompt="1"/>
          </p:nvPr>
        </p:nvSpPr>
        <p:spPr>
          <a:xfrm>
            <a:off x="426425" y="440495"/>
            <a:ext cx="5555966" cy="758022"/>
          </a:xfrm>
          <a:prstGeom prst="rect">
            <a:avLst/>
          </a:prstGeom>
        </p:spPr>
        <p:txBody>
          <a:bodyPr vert="horz" wrap="square" lIns="0" tIns="164592" rIns="0" bIns="0" rtlCol="0" anchor="t">
            <a:noAutofit/>
          </a:bodyPr>
          <a:lstStyle>
            <a:lvl1pPr>
              <a:defRPr/>
            </a:lvl1pPr>
          </a:lstStyle>
          <a:p>
            <a:r>
              <a:rPr lang="en-US" dirty="0"/>
              <a:t>Photo layout 1</a:t>
            </a:r>
          </a:p>
        </p:txBody>
      </p:sp>
      <p:sp>
        <p:nvSpPr>
          <p:cNvPr id="6" name="Text Placeholder 3">
            <a:extLst>
              <a:ext uri="{FF2B5EF4-FFF2-40B4-BE49-F238E27FC236}">
                <a16:creationId xmlns:a16="http://schemas.microsoft.com/office/drawing/2014/main" id="{71CE2F71-BF91-4E7B-BDE5-A747EFEFF88C}"/>
              </a:ext>
            </a:extLst>
          </p:cNvPr>
          <p:cNvSpPr>
            <a:spLocks noGrp="1"/>
          </p:cNvSpPr>
          <p:nvPr>
            <p:ph type="body" sz="quarter" idx="11" hasCustomPrompt="1"/>
          </p:nvPr>
        </p:nvSpPr>
        <p:spPr>
          <a:xfrm>
            <a:off x="426424" y="2145841"/>
            <a:ext cx="5555965"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7" name="Text Placeholder 3">
            <a:extLst>
              <a:ext uri="{FF2B5EF4-FFF2-40B4-BE49-F238E27FC236}">
                <a16:creationId xmlns:a16="http://schemas.microsoft.com/office/drawing/2014/main" id="{9E381CA1-ED72-924D-9616-4AD72D503B49}"/>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579087199"/>
      </p:ext>
    </p:extLst>
  </p:cSld>
  <p:clrMapOvr>
    <a:masterClrMapping/>
  </p:clrMapOvr>
  <p:transition>
    <p:fade/>
  </p:transition>
  <p:extLst>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Photo layout 1 - photo left">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3595"/>
            <a:ext cx="5982390" cy="68580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noAutofit/>
          </a:bodyPr>
          <a:lstStyle>
            <a:lvl1pPr marL="0" indent="0" algn="ctr">
              <a:buNone/>
              <a:defRPr sz="1961">
                <a:solidFill>
                  <a:schemeClr val="bg2"/>
                </a:solidFill>
                <a:latin typeface="+mj-lt"/>
              </a:defRPr>
            </a:lvl1pPr>
          </a:lstStyle>
          <a:p>
            <a:r>
              <a:rPr lang="en-US" dirty="0"/>
              <a:t>Non-product photo here</a:t>
            </a:r>
          </a:p>
        </p:txBody>
      </p:sp>
      <p:sp>
        <p:nvSpPr>
          <p:cNvPr id="5" name="Title Placeholder 1">
            <a:extLst>
              <a:ext uri="{FF2B5EF4-FFF2-40B4-BE49-F238E27FC236}">
                <a16:creationId xmlns:a16="http://schemas.microsoft.com/office/drawing/2014/main" id="{87B2D435-6763-4273-8B58-EEB87561755F}"/>
              </a:ext>
            </a:extLst>
          </p:cNvPr>
          <p:cNvSpPr>
            <a:spLocks noGrp="1"/>
          </p:cNvSpPr>
          <p:nvPr>
            <p:ph type="title" hasCustomPrompt="1"/>
          </p:nvPr>
        </p:nvSpPr>
        <p:spPr>
          <a:xfrm>
            <a:off x="6431049" y="440495"/>
            <a:ext cx="5555966" cy="758022"/>
          </a:xfrm>
          <a:prstGeom prst="rect">
            <a:avLst/>
          </a:prstGeom>
        </p:spPr>
        <p:txBody>
          <a:bodyPr vert="horz" wrap="square" lIns="0" tIns="164592" rIns="0" bIns="0" rtlCol="0" anchor="t">
            <a:noAutofit/>
          </a:bodyPr>
          <a:lstStyle>
            <a:lvl1pPr>
              <a:defRPr/>
            </a:lvl1pPr>
          </a:lstStyle>
          <a:p>
            <a:r>
              <a:rPr lang="en-US" dirty="0"/>
              <a:t>Photo layout 1</a:t>
            </a:r>
          </a:p>
        </p:txBody>
      </p:sp>
      <p:sp>
        <p:nvSpPr>
          <p:cNvPr id="6" name="Text Placeholder 3">
            <a:extLst>
              <a:ext uri="{FF2B5EF4-FFF2-40B4-BE49-F238E27FC236}">
                <a16:creationId xmlns:a16="http://schemas.microsoft.com/office/drawing/2014/main" id="{71CE2F71-BF91-4E7B-BDE5-A747EFEFF88C}"/>
              </a:ext>
            </a:extLst>
          </p:cNvPr>
          <p:cNvSpPr>
            <a:spLocks noGrp="1"/>
          </p:cNvSpPr>
          <p:nvPr>
            <p:ph type="body" sz="quarter" idx="11" hasCustomPrompt="1"/>
          </p:nvPr>
        </p:nvSpPr>
        <p:spPr>
          <a:xfrm>
            <a:off x="6431048" y="2145841"/>
            <a:ext cx="5555965"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7" name="Text Placeholder 3">
            <a:extLst>
              <a:ext uri="{FF2B5EF4-FFF2-40B4-BE49-F238E27FC236}">
                <a16:creationId xmlns:a16="http://schemas.microsoft.com/office/drawing/2014/main" id="{713C23E0-6B9C-4945-B578-7FFCF9EDD632}"/>
              </a:ext>
            </a:extLst>
          </p:cNvPr>
          <p:cNvSpPr>
            <a:spLocks noGrp="1"/>
          </p:cNvSpPr>
          <p:nvPr>
            <p:ph type="body" sz="quarter" idx="12" hasCustomPrompt="1"/>
          </p:nvPr>
        </p:nvSpPr>
        <p:spPr>
          <a:xfrm>
            <a:off x="6431048" y="1083831"/>
            <a:ext cx="5335149"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207280647"/>
      </p:ext>
    </p:extLst>
  </p:cSld>
  <p:clrMapOvr>
    <a:masterClrMapping/>
  </p:clrMapOvr>
  <p:transition>
    <p:fade/>
  </p:transition>
  <p:extLst>
    <p:ext uri="{DCECCB84-F9BA-43D5-87BE-67443E8EF086}">
      <p15:sldGuideLst xmlns:p15="http://schemas.microsoft.com/office/powerpoint/2012/main"/>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Photo layout 2">
    <p:spTree>
      <p:nvGrpSpPr>
        <p:cNvPr id="1" name=""/>
        <p:cNvGrpSpPr/>
        <p:nvPr/>
      </p:nvGrpSpPr>
      <p:grpSpPr>
        <a:xfrm>
          <a:off x="0" y="0"/>
          <a:ext cx="0" cy="0"/>
          <a:chOff x="0" y="0"/>
          <a:chExt cx="0" cy="0"/>
        </a:xfrm>
      </p:grpSpPr>
      <p:sp>
        <p:nvSpPr>
          <p:cNvPr id="11" name="Picture Placeholder 10"/>
          <p:cNvSpPr>
            <a:spLocks noGrp="1"/>
          </p:cNvSpPr>
          <p:nvPr>
            <p:ph type="pic" sz="quarter" idx="14" hasCustomPrompt="1"/>
          </p:nvPr>
        </p:nvSpPr>
        <p:spPr>
          <a:xfrm>
            <a:off x="426424" y="2135537"/>
            <a:ext cx="3632388" cy="2583813"/>
          </a:xfrm>
          <a:blipFill>
            <a:blip r:embed="rId2" cstate="screen">
              <a:extLst>
                <a:ext uri="{28A0092B-C50C-407E-A947-70E740481C1C}">
                  <a14:useLocalDpi xmlns:a14="http://schemas.microsoft.com/office/drawing/2010/main"/>
                </a:ext>
              </a:extLst>
            </a:blip>
            <a:stretch>
              <a:fillRect/>
            </a:stretch>
          </a:blipFill>
        </p:spPr>
        <p:txBody>
          <a:bodyPr anchor="ctr">
            <a:noAutofit/>
          </a:bodyPr>
          <a:lstStyle>
            <a:lvl1pPr marL="0" indent="0" algn="ctr">
              <a:buNone/>
              <a:defRPr sz="1961">
                <a:solidFill>
                  <a:schemeClr val="bg2"/>
                </a:solidFill>
                <a:latin typeface="+mj-lt"/>
              </a:defRPr>
            </a:lvl1pPr>
          </a:lstStyle>
          <a:p>
            <a:r>
              <a:rPr lang="en-US" dirty="0"/>
              <a:t>Drop photo here</a:t>
            </a:r>
          </a:p>
        </p:txBody>
      </p:sp>
      <p:sp>
        <p:nvSpPr>
          <p:cNvPr id="12" name="Picture Placeholder 10"/>
          <p:cNvSpPr>
            <a:spLocks noGrp="1"/>
          </p:cNvSpPr>
          <p:nvPr>
            <p:ph type="pic" sz="quarter" idx="15" hasCustomPrompt="1"/>
          </p:nvPr>
        </p:nvSpPr>
        <p:spPr>
          <a:xfrm>
            <a:off x="4281364" y="2135537"/>
            <a:ext cx="3623050" cy="2583813"/>
          </a:xfrm>
          <a:blipFill>
            <a:blip r:embed="rId3"/>
            <a:stretch>
              <a:fillRect/>
            </a:stretch>
          </a:blipFill>
        </p:spPr>
        <p:txBody>
          <a:bodyPr anchor="ctr">
            <a:noAutofit/>
          </a:bodyPr>
          <a:lstStyle>
            <a:lvl1pPr marL="0" indent="0" algn="ctr">
              <a:buNone/>
              <a:defRPr sz="1961">
                <a:solidFill>
                  <a:schemeClr val="bg2"/>
                </a:solidFill>
                <a:latin typeface="+mj-lt"/>
              </a:defRPr>
            </a:lvl1pPr>
          </a:lstStyle>
          <a:p>
            <a:r>
              <a:rPr lang="en-US" dirty="0"/>
              <a:t>Drop photo here</a:t>
            </a:r>
          </a:p>
        </p:txBody>
      </p:sp>
      <p:sp>
        <p:nvSpPr>
          <p:cNvPr id="13" name="Picture Placeholder 10"/>
          <p:cNvSpPr>
            <a:spLocks noGrp="1"/>
          </p:cNvSpPr>
          <p:nvPr>
            <p:ph type="pic" sz="quarter" idx="16" hasCustomPrompt="1"/>
          </p:nvPr>
        </p:nvSpPr>
        <p:spPr>
          <a:xfrm>
            <a:off x="8126963" y="2135536"/>
            <a:ext cx="3634002" cy="2583814"/>
          </a:xfrm>
          <a:blipFill>
            <a:blip r:embed="rId4"/>
            <a:stretch>
              <a:fillRect/>
            </a:stretch>
          </a:blipFill>
        </p:spPr>
        <p:txBody>
          <a:bodyPr anchor="ctr">
            <a:noAutofit/>
          </a:bodyPr>
          <a:lstStyle>
            <a:lvl1pPr marL="0" indent="0" algn="ctr">
              <a:buNone/>
              <a:defRPr sz="1961">
                <a:solidFill>
                  <a:schemeClr val="bg2"/>
                </a:solidFill>
                <a:latin typeface="+mj-lt"/>
              </a:defRPr>
            </a:lvl1pPr>
          </a:lstStyle>
          <a:p>
            <a:r>
              <a:rPr lang="en-US" dirty="0"/>
              <a:t>Drop photo here</a:t>
            </a:r>
          </a:p>
        </p:txBody>
      </p:sp>
      <p:sp>
        <p:nvSpPr>
          <p:cNvPr id="5" name="Text Placeholder 4"/>
          <p:cNvSpPr>
            <a:spLocks noGrp="1"/>
          </p:cNvSpPr>
          <p:nvPr>
            <p:ph type="body" sz="quarter" idx="11" hasCustomPrompt="1"/>
          </p:nvPr>
        </p:nvSpPr>
        <p:spPr>
          <a:xfrm>
            <a:off x="426424" y="4927922"/>
            <a:ext cx="3630521" cy="1066251"/>
          </a:xfrm>
        </p:spPr>
        <p:txBody>
          <a:bodyPr lIns="0" tIns="0" rIns="0" bIns="0"/>
          <a:lstStyle>
            <a:lvl1pPr marL="0" indent="0">
              <a:lnSpc>
                <a:spcPct val="100000"/>
              </a:lnSpc>
              <a:spcBef>
                <a:spcPts val="0"/>
              </a:spcBef>
              <a:spcAft>
                <a:spcPts val="784"/>
              </a:spcAft>
              <a:buNone/>
              <a:defRPr sz="1568" b="1">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Paragraph title Segoe UI </a:t>
            </a:r>
            <a:r>
              <a:rPr lang="en-US" dirty="0" err="1"/>
              <a:t>Semibold</a:t>
            </a:r>
            <a:r>
              <a:rPr lang="en-US" dirty="0"/>
              <a:t> 16</a:t>
            </a:r>
          </a:p>
          <a:p>
            <a:pPr lvl="1"/>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Word count ~18</a:t>
            </a:r>
          </a:p>
        </p:txBody>
      </p:sp>
      <p:sp>
        <p:nvSpPr>
          <p:cNvPr id="9" name="Text Placeholder 4"/>
          <p:cNvSpPr>
            <a:spLocks noGrp="1"/>
          </p:cNvSpPr>
          <p:nvPr>
            <p:ph type="body" sz="quarter" idx="12" hasCustomPrompt="1"/>
          </p:nvPr>
        </p:nvSpPr>
        <p:spPr>
          <a:xfrm>
            <a:off x="4281361" y="4927922"/>
            <a:ext cx="3623050" cy="1066251"/>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Paragraph title Segoe UI </a:t>
            </a:r>
            <a:r>
              <a:rPr lang="en-US" dirty="0" err="1"/>
              <a:t>Semibold</a:t>
            </a:r>
            <a:r>
              <a:rPr lang="en-US" dirty="0"/>
              <a:t> 16</a:t>
            </a:r>
          </a:p>
          <a:p>
            <a:pPr lvl="1"/>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Word count ~18</a:t>
            </a:r>
          </a:p>
        </p:txBody>
      </p:sp>
      <p:sp>
        <p:nvSpPr>
          <p:cNvPr id="10" name="Text Placeholder 4"/>
          <p:cNvSpPr>
            <a:spLocks noGrp="1"/>
          </p:cNvSpPr>
          <p:nvPr>
            <p:ph type="body" sz="quarter" idx="13" hasCustomPrompt="1"/>
          </p:nvPr>
        </p:nvSpPr>
        <p:spPr>
          <a:xfrm>
            <a:off x="8126963" y="4927922"/>
            <a:ext cx="3630521" cy="1066251"/>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Paragraph title Segoe UI </a:t>
            </a:r>
            <a:r>
              <a:rPr lang="en-US" dirty="0" err="1"/>
              <a:t>Semibold</a:t>
            </a:r>
            <a:r>
              <a:rPr lang="en-US" dirty="0"/>
              <a:t> 16</a:t>
            </a:r>
          </a:p>
          <a:p>
            <a:pPr lvl="1"/>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Word count ~18</a:t>
            </a:r>
          </a:p>
        </p:txBody>
      </p:sp>
      <p:sp>
        <p:nvSpPr>
          <p:cNvPr id="14" name="Title Placeholder 1">
            <a:extLst>
              <a:ext uri="{FF2B5EF4-FFF2-40B4-BE49-F238E27FC236}">
                <a16:creationId xmlns:a16="http://schemas.microsoft.com/office/drawing/2014/main" id="{54138D0E-FA08-493B-A3B5-1ED81872ADC9}"/>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lvl1pPr>
          </a:lstStyle>
          <a:p>
            <a:r>
              <a:rPr lang="en-US" dirty="0"/>
              <a:t>Photo layout 2</a:t>
            </a:r>
          </a:p>
        </p:txBody>
      </p:sp>
      <p:sp>
        <p:nvSpPr>
          <p:cNvPr id="15" name="Text Placeholder 3">
            <a:extLst>
              <a:ext uri="{FF2B5EF4-FFF2-40B4-BE49-F238E27FC236}">
                <a16:creationId xmlns:a16="http://schemas.microsoft.com/office/drawing/2014/main" id="{C32F3EF1-3BA3-CB4C-A31A-6808104D2906}"/>
              </a:ext>
            </a:extLst>
          </p:cNvPr>
          <p:cNvSpPr>
            <a:spLocks noGrp="1"/>
          </p:cNvSpPr>
          <p:nvPr>
            <p:ph type="body" sz="quarter" idx="17"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3711697882"/>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Device layout 1">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0C6428-64C4-BE43-8864-0089389214EE}"/>
              </a:ext>
            </a:extLst>
          </p:cNvPr>
          <p:cNvPicPr>
            <a:picLocks noChangeAspect="1"/>
          </p:cNvPicPr>
          <p:nvPr userDrawn="1"/>
        </p:nvPicPr>
        <p:blipFill>
          <a:blip r:embed="rId2"/>
          <a:stretch>
            <a:fillRect/>
          </a:stretch>
        </p:blipFill>
        <p:spPr>
          <a:xfrm>
            <a:off x="4939568" y="1034589"/>
            <a:ext cx="8563540" cy="5950332"/>
          </a:xfrm>
          <a:prstGeom prst="rect">
            <a:avLst/>
          </a:prstGeom>
        </p:spPr>
      </p:pic>
      <p:sp>
        <p:nvSpPr>
          <p:cNvPr id="4" name="Text Placeholder 3"/>
          <p:cNvSpPr>
            <a:spLocks noGrp="1"/>
          </p:cNvSpPr>
          <p:nvPr>
            <p:ph type="body" sz="quarter" idx="10" hasCustomPrompt="1"/>
          </p:nvPr>
        </p:nvSpPr>
        <p:spPr>
          <a:xfrm>
            <a:off x="426424" y="2145841"/>
            <a:ext cx="4777599"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6" name="Title Placeholder 1">
            <a:extLst>
              <a:ext uri="{FF2B5EF4-FFF2-40B4-BE49-F238E27FC236}">
                <a16:creationId xmlns:a16="http://schemas.microsoft.com/office/drawing/2014/main" id="{E60CBD1C-0AFE-4EB9-94D7-943981FE05EE}"/>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1 - tablet</a:t>
            </a:r>
          </a:p>
        </p:txBody>
      </p:sp>
      <p:sp>
        <p:nvSpPr>
          <p:cNvPr id="7" name="Text Placeholder 3">
            <a:extLst>
              <a:ext uri="{FF2B5EF4-FFF2-40B4-BE49-F238E27FC236}">
                <a16:creationId xmlns:a16="http://schemas.microsoft.com/office/drawing/2014/main" id="{3F303BF1-2EFD-6E4C-8A29-4075ABAB3260}"/>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3" name="Picture Placeholder 2">
            <a:extLst>
              <a:ext uri="{FF2B5EF4-FFF2-40B4-BE49-F238E27FC236}">
                <a16:creationId xmlns:a16="http://schemas.microsoft.com/office/drawing/2014/main" id="{ED062361-A028-B94E-B3CD-68E7D83EEA01}"/>
              </a:ext>
            </a:extLst>
          </p:cNvPr>
          <p:cNvSpPr>
            <a:spLocks noGrp="1"/>
          </p:cNvSpPr>
          <p:nvPr>
            <p:ph type="pic" sz="quarter" idx="13" hasCustomPrompt="1"/>
          </p:nvPr>
        </p:nvSpPr>
        <p:spPr>
          <a:xfrm>
            <a:off x="5748209" y="1679257"/>
            <a:ext cx="6951143" cy="1412181"/>
          </a:xfrm>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to add product image</a:t>
            </a:r>
            <a:br>
              <a:rPr lang="en-US" dirty="0"/>
            </a:br>
            <a:r>
              <a:rPr lang="en-US" dirty="0"/>
              <a:t>Size to 1.51 x 1 ratio</a:t>
            </a:r>
          </a:p>
          <a:p>
            <a:endParaRPr lang="en-US" dirty="0"/>
          </a:p>
          <a:p>
            <a:endParaRPr lang="en-US" dirty="0"/>
          </a:p>
        </p:txBody>
      </p:sp>
    </p:spTree>
    <p:extLst>
      <p:ext uri="{BB962C8B-B14F-4D97-AF65-F5344CB8AC3E}">
        <p14:creationId xmlns:p14="http://schemas.microsoft.com/office/powerpoint/2010/main" val="1397961405"/>
      </p:ext>
    </p:extLst>
  </p:cSld>
  <p:clrMapOvr>
    <a:masterClrMapping/>
  </p:clrMapOvr>
  <p:transition>
    <p:fade/>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2_Device layout 1 - detai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0C6428-64C4-BE43-8864-0089389214EE}"/>
              </a:ext>
            </a:extLst>
          </p:cNvPr>
          <p:cNvPicPr>
            <a:picLocks noChangeAspect="1"/>
          </p:cNvPicPr>
          <p:nvPr userDrawn="1"/>
        </p:nvPicPr>
        <p:blipFill>
          <a:blip r:embed="rId2"/>
          <a:stretch>
            <a:fillRect/>
          </a:stretch>
        </p:blipFill>
        <p:spPr>
          <a:xfrm>
            <a:off x="4939568" y="1034589"/>
            <a:ext cx="8563540" cy="5950332"/>
          </a:xfrm>
          <a:prstGeom prst="rect">
            <a:avLst/>
          </a:prstGeom>
        </p:spPr>
      </p:pic>
      <p:sp>
        <p:nvSpPr>
          <p:cNvPr id="4" name="Text Placeholder 3"/>
          <p:cNvSpPr>
            <a:spLocks noGrp="1"/>
          </p:cNvSpPr>
          <p:nvPr>
            <p:ph type="body" sz="quarter" idx="10" hasCustomPrompt="1"/>
          </p:nvPr>
        </p:nvSpPr>
        <p:spPr>
          <a:xfrm>
            <a:off x="426424" y="2145841"/>
            <a:ext cx="4777599"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6" name="Title Placeholder 1">
            <a:extLst>
              <a:ext uri="{FF2B5EF4-FFF2-40B4-BE49-F238E27FC236}">
                <a16:creationId xmlns:a16="http://schemas.microsoft.com/office/drawing/2014/main" id="{E60CBD1C-0AFE-4EB9-94D7-943981FE05EE}"/>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1 - tablet with detail</a:t>
            </a:r>
          </a:p>
        </p:txBody>
      </p:sp>
      <p:sp>
        <p:nvSpPr>
          <p:cNvPr id="7" name="Text Placeholder 3">
            <a:extLst>
              <a:ext uri="{FF2B5EF4-FFF2-40B4-BE49-F238E27FC236}">
                <a16:creationId xmlns:a16="http://schemas.microsoft.com/office/drawing/2014/main" id="{3F303BF1-2EFD-6E4C-8A29-4075ABAB3260}"/>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3" name="Picture Placeholder 2">
            <a:extLst>
              <a:ext uri="{FF2B5EF4-FFF2-40B4-BE49-F238E27FC236}">
                <a16:creationId xmlns:a16="http://schemas.microsoft.com/office/drawing/2014/main" id="{ED062361-A028-B94E-B3CD-68E7D83EEA01}"/>
              </a:ext>
            </a:extLst>
          </p:cNvPr>
          <p:cNvSpPr>
            <a:spLocks noGrp="1"/>
          </p:cNvSpPr>
          <p:nvPr>
            <p:ph type="pic" sz="quarter" idx="13" hasCustomPrompt="1"/>
          </p:nvPr>
        </p:nvSpPr>
        <p:spPr>
          <a:xfrm>
            <a:off x="5745071" y="1679257"/>
            <a:ext cx="6943735" cy="1412181"/>
          </a:xfrm>
          <a:effectLst>
            <a:innerShdw blurRad="1270000" dist="2540000" dir="10800000">
              <a:prstClr val="black">
                <a:alpha val="40000"/>
              </a:prstClr>
            </a:innerShdw>
          </a:effectLst>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to add product image</a:t>
            </a:r>
            <a:br>
              <a:rPr lang="en-US" dirty="0"/>
            </a:br>
            <a:r>
              <a:rPr lang="en-US" dirty="0"/>
              <a:t>Size to 1.51 x 1 ratio</a:t>
            </a:r>
          </a:p>
          <a:p>
            <a:endParaRPr lang="en-US" dirty="0"/>
          </a:p>
          <a:p>
            <a:endParaRPr lang="en-US" dirty="0"/>
          </a:p>
        </p:txBody>
      </p:sp>
      <p:sp>
        <p:nvSpPr>
          <p:cNvPr id="5" name="Picture Placeholder 4">
            <a:extLst>
              <a:ext uri="{FF2B5EF4-FFF2-40B4-BE49-F238E27FC236}">
                <a16:creationId xmlns:a16="http://schemas.microsoft.com/office/drawing/2014/main" id="{16085CF8-9B42-AD4E-8892-D23C92027009}"/>
              </a:ext>
            </a:extLst>
          </p:cNvPr>
          <p:cNvSpPr>
            <a:spLocks noGrp="1"/>
          </p:cNvSpPr>
          <p:nvPr>
            <p:ph type="pic" sz="quarter" idx="14" hasCustomPrompt="1"/>
          </p:nvPr>
        </p:nvSpPr>
        <p:spPr>
          <a:xfrm>
            <a:off x="4083046" y="2742393"/>
            <a:ext cx="4944479" cy="1765227"/>
          </a:xfrm>
          <a:solidFill>
            <a:srgbClr val="FFFF00"/>
          </a:solidFill>
          <a:ln w="57150">
            <a:solidFill>
              <a:schemeClr val="bg1">
                <a:lumMod val="85000"/>
              </a:schemeClr>
            </a:solidFill>
          </a:ln>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r>
              <a:rPr lang="en-US" dirty="0"/>
              <a:t>Click to add product shot </a:t>
            </a:r>
            <a:br>
              <a:rPr lang="en-US" dirty="0"/>
            </a:br>
            <a:r>
              <a:rPr lang="en-US" dirty="0"/>
              <a:t>detail</a:t>
            </a:r>
          </a:p>
          <a:p>
            <a:endParaRPr lang="en-US" dirty="0"/>
          </a:p>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Crop to desired size</a:t>
            </a:r>
          </a:p>
          <a:p>
            <a:endParaRPr lang="en-US" dirty="0"/>
          </a:p>
        </p:txBody>
      </p:sp>
    </p:spTree>
    <p:extLst>
      <p:ext uri="{BB962C8B-B14F-4D97-AF65-F5344CB8AC3E}">
        <p14:creationId xmlns:p14="http://schemas.microsoft.com/office/powerpoint/2010/main" val="798441405"/>
      </p:ext>
    </p:extLst>
  </p:cSld>
  <p:clrMapOvr>
    <a:masterClrMapping/>
  </p:clrMapOvr>
  <p:transition>
    <p:fade/>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Device layout 1">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0C6428-64C4-BE43-8864-0089389214EE}"/>
              </a:ext>
            </a:extLst>
          </p:cNvPr>
          <p:cNvPicPr>
            <a:picLocks noChangeAspect="1"/>
          </p:cNvPicPr>
          <p:nvPr userDrawn="1"/>
        </p:nvPicPr>
        <p:blipFill>
          <a:blip r:embed="rId2"/>
          <a:stretch>
            <a:fillRect/>
          </a:stretch>
        </p:blipFill>
        <p:spPr>
          <a:xfrm>
            <a:off x="1373997" y="1401612"/>
            <a:ext cx="9554757" cy="6639074"/>
          </a:xfrm>
          <a:prstGeom prst="rect">
            <a:avLst/>
          </a:prstGeom>
        </p:spPr>
      </p:pic>
      <p:sp>
        <p:nvSpPr>
          <p:cNvPr id="7" name="Title Placeholder 1">
            <a:extLst>
              <a:ext uri="{FF2B5EF4-FFF2-40B4-BE49-F238E27FC236}">
                <a16:creationId xmlns:a16="http://schemas.microsoft.com/office/drawing/2014/main" id="{28DCE200-8B12-6D4B-A7D9-2280DFC97308}"/>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1 - tablet</a:t>
            </a:r>
          </a:p>
        </p:txBody>
      </p:sp>
      <p:sp>
        <p:nvSpPr>
          <p:cNvPr id="5" name="Text Placeholder 3">
            <a:extLst>
              <a:ext uri="{FF2B5EF4-FFF2-40B4-BE49-F238E27FC236}">
                <a16:creationId xmlns:a16="http://schemas.microsoft.com/office/drawing/2014/main" id="{590102AA-DB41-0E47-9E7D-BA1CFE202EE4}"/>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3" name="Picture Placeholder 2">
            <a:extLst>
              <a:ext uri="{FF2B5EF4-FFF2-40B4-BE49-F238E27FC236}">
                <a16:creationId xmlns:a16="http://schemas.microsoft.com/office/drawing/2014/main" id="{08727756-16E8-6046-867A-B9E65C1021BF}"/>
              </a:ext>
            </a:extLst>
          </p:cNvPr>
          <p:cNvSpPr>
            <a:spLocks noGrp="1"/>
          </p:cNvSpPr>
          <p:nvPr>
            <p:ph type="pic" sz="quarter" idx="13" hasCustomPrompt="1"/>
          </p:nvPr>
        </p:nvSpPr>
        <p:spPr>
          <a:xfrm>
            <a:off x="2267428" y="2127533"/>
            <a:ext cx="7777804" cy="1412181"/>
          </a:xfrm>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to add product image</a:t>
            </a:r>
            <a:br>
              <a:rPr lang="en-US" dirty="0"/>
            </a:br>
            <a:r>
              <a:rPr lang="en-US" dirty="0"/>
              <a:t>Size to 1.51 x 1 ratio</a:t>
            </a:r>
          </a:p>
          <a:p>
            <a:endParaRPr lang="en-US" dirty="0"/>
          </a:p>
          <a:p>
            <a:endParaRPr lang="en-US" dirty="0"/>
          </a:p>
        </p:txBody>
      </p:sp>
    </p:spTree>
    <p:extLst>
      <p:ext uri="{BB962C8B-B14F-4D97-AF65-F5344CB8AC3E}">
        <p14:creationId xmlns:p14="http://schemas.microsoft.com/office/powerpoint/2010/main" val="1017716684"/>
      </p:ext>
    </p:extLst>
  </p:cSld>
  <p:clrMapOvr>
    <a:masterClrMapping/>
  </p:clrMapOvr>
  <p:transition>
    <p:fade/>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2_Device layout 1 -detai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0C6428-64C4-BE43-8864-0089389214EE}"/>
              </a:ext>
            </a:extLst>
          </p:cNvPr>
          <p:cNvPicPr>
            <a:picLocks noChangeAspect="1"/>
          </p:cNvPicPr>
          <p:nvPr userDrawn="1"/>
        </p:nvPicPr>
        <p:blipFill>
          <a:blip r:embed="rId2"/>
          <a:stretch>
            <a:fillRect/>
          </a:stretch>
        </p:blipFill>
        <p:spPr>
          <a:xfrm>
            <a:off x="-191190" y="1401612"/>
            <a:ext cx="9554757" cy="6639074"/>
          </a:xfrm>
          <a:prstGeom prst="rect">
            <a:avLst/>
          </a:prstGeom>
        </p:spPr>
      </p:pic>
      <p:sp>
        <p:nvSpPr>
          <p:cNvPr id="7" name="Title Placeholder 1">
            <a:extLst>
              <a:ext uri="{FF2B5EF4-FFF2-40B4-BE49-F238E27FC236}">
                <a16:creationId xmlns:a16="http://schemas.microsoft.com/office/drawing/2014/main" id="{28DCE200-8B12-6D4B-A7D9-2280DFC97308}"/>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1 - tablet with detail</a:t>
            </a:r>
          </a:p>
        </p:txBody>
      </p:sp>
      <p:sp>
        <p:nvSpPr>
          <p:cNvPr id="5" name="Text Placeholder 3">
            <a:extLst>
              <a:ext uri="{FF2B5EF4-FFF2-40B4-BE49-F238E27FC236}">
                <a16:creationId xmlns:a16="http://schemas.microsoft.com/office/drawing/2014/main" id="{590102AA-DB41-0E47-9E7D-BA1CFE202EE4}"/>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3" name="Picture Placeholder 2">
            <a:extLst>
              <a:ext uri="{FF2B5EF4-FFF2-40B4-BE49-F238E27FC236}">
                <a16:creationId xmlns:a16="http://schemas.microsoft.com/office/drawing/2014/main" id="{08727756-16E8-6046-867A-B9E65C1021BF}"/>
              </a:ext>
            </a:extLst>
          </p:cNvPr>
          <p:cNvSpPr>
            <a:spLocks noGrp="1"/>
          </p:cNvSpPr>
          <p:nvPr>
            <p:ph type="pic" sz="quarter" idx="13" hasCustomPrompt="1"/>
          </p:nvPr>
        </p:nvSpPr>
        <p:spPr>
          <a:xfrm>
            <a:off x="711448" y="2127533"/>
            <a:ext cx="7747449" cy="1412181"/>
          </a:xfrm>
          <a:effectLst>
            <a:innerShdw blurRad="1270000" dist="2540000">
              <a:prstClr val="black">
                <a:alpha val="40000"/>
              </a:prstClr>
            </a:innerShdw>
          </a:effectLst>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to add product image</a:t>
            </a:r>
            <a:br>
              <a:rPr lang="en-US" dirty="0"/>
            </a:br>
            <a:r>
              <a:rPr lang="en-US" dirty="0"/>
              <a:t>Size to 1.51 x 1 ratio</a:t>
            </a:r>
          </a:p>
          <a:p>
            <a:endParaRPr lang="en-US" dirty="0"/>
          </a:p>
          <a:p>
            <a:endParaRPr lang="en-US" dirty="0"/>
          </a:p>
        </p:txBody>
      </p:sp>
      <p:sp>
        <p:nvSpPr>
          <p:cNvPr id="6" name="Picture Placeholder 4">
            <a:extLst>
              <a:ext uri="{FF2B5EF4-FFF2-40B4-BE49-F238E27FC236}">
                <a16:creationId xmlns:a16="http://schemas.microsoft.com/office/drawing/2014/main" id="{6E2004BA-A547-F04C-86D8-52DB90E8F0A2}"/>
              </a:ext>
            </a:extLst>
          </p:cNvPr>
          <p:cNvSpPr>
            <a:spLocks noGrp="1"/>
          </p:cNvSpPr>
          <p:nvPr>
            <p:ph type="pic" sz="quarter" idx="14" hasCustomPrompt="1"/>
          </p:nvPr>
        </p:nvSpPr>
        <p:spPr>
          <a:xfrm>
            <a:off x="4682554" y="2440614"/>
            <a:ext cx="6906938" cy="1765227"/>
          </a:xfrm>
          <a:solidFill>
            <a:srgbClr val="FFFF00"/>
          </a:solidFill>
          <a:ln w="57150">
            <a:solidFill>
              <a:schemeClr val="bg1">
                <a:lumMod val="85000"/>
              </a:schemeClr>
            </a:solidFill>
          </a:ln>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r>
              <a:rPr lang="en-US" dirty="0"/>
              <a:t>Click to add product shot </a:t>
            </a:r>
            <a:br>
              <a:rPr lang="en-US" dirty="0"/>
            </a:br>
            <a:r>
              <a:rPr lang="en-US" dirty="0"/>
              <a:t>detail</a:t>
            </a:r>
          </a:p>
          <a:p>
            <a:endParaRPr lang="en-US" dirty="0"/>
          </a:p>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Crop to desired size</a:t>
            </a:r>
          </a:p>
          <a:p>
            <a:endParaRPr lang="en-US" dirty="0"/>
          </a:p>
        </p:txBody>
      </p:sp>
    </p:spTree>
    <p:extLst>
      <p:ext uri="{BB962C8B-B14F-4D97-AF65-F5344CB8AC3E}">
        <p14:creationId xmlns:p14="http://schemas.microsoft.com/office/powerpoint/2010/main" val="1731486224"/>
      </p:ext>
    </p:extLst>
  </p:cSld>
  <p:clrMapOvr>
    <a:masterClrMapping/>
  </p:clrMapOvr>
  <p:transition>
    <p:fade/>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Device layou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9446F-EB95-1D48-ADCA-E1AAE790A52F}"/>
              </a:ext>
            </a:extLst>
          </p:cNvPr>
          <p:cNvPicPr>
            <a:picLocks noChangeAspect="1"/>
          </p:cNvPicPr>
          <p:nvPr userDrawn="1"/>
        </p:nvPicPr>
        <p:blipFill>
          <a:blip r:embed="rId2"/>
          <a:stretch>
            <a:fillRect/>
          </a:stretch>
        </p:blipFill>
        <p:spPr>
          <a:xfrm>
            <a:off x="6200335" y="-521244"/>
            <a:ext cx="5963809" cy="7952873"/>
          </a:xfrm>
          <a:prstGeom prst="rect">
            <a:avLst/>
          </a:prstGeom>
        </p:spPr>
      </p:pic>
      <p:sp>
        <p:nvSpPr>
          <p:cNvPr id="4" name="Text Placeholder 3"/>
          <p:cNvSpPr>
            <a:spLocks noGrp="1"/>
          </p:cNvSpPr>
          <p:nvPr>
            <p:ph type="body" sz="quarter" idx="10" hasCustomPrompt="1"/>
          </p:nvPr>
        </p:nvSpPr>
        <p:spPr>
          <a:xfrm>
            <a:off x="426424" y="2145841"/>
            <a:ext cx="5138175"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6" name="Title Placeholder 1">
            <a:extLst>
              <a:ext uri="{FF2B5EF4-FFF2-40B4-BE49-F238E27FC236}">
                <a16:creationId xmlns:a16="http://schemas.microsoft.com/office/drawing/2014/main" id="{E60CBD1C-0AFE-4EB9-94D7-943981FE05EE}"/>
              </a:ext>
            </a:extLst>
          </p:cNvPr>
          <p:cNvSpPr>
            <a:spLocks noGrp="1"/>
          </p:cNvSpPr>
          <p:nvPr>
            <p:ph type="title" hasCustomPrompt="1"/>
          </p:nvPr>
        </p:nvSpPr>
        <p:spPr>
          <a:xfrm>
            <a:off x="426425" y="440495"/>
            <a:ext cx="6903835"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2 - Android</a:t>
            </a:r>
          </a:p>
        </p:txBody>
      </p:sp>
      <p:sp>
        <p:nvSpPr>
          <p:cNvPr id="7" name="Text Placeholder 3">
            <a:extLst>
              <a:ext uri="{FF2B5EF4-FFF2-40B4-BE49-F238E27FC236}">
                <a16:creationId xmlns:a16="http://schemas.microsoft.com/office/drawing/2014/main" id="{8BA21CCD-C791-EF42-9A2C-6F2D85D37F84}"/>
              </a:ext>
            </a:extLst>
          </p:cNvPr>
          <p:cNvSpPr>
            <a:spLocks noGrp="1"/>
          </p:cNvSpPr>
          <p:nvPr>
            <p:ph type="body" sz="quarter" idx="12" hasCustomPrompt="1"/>
          </p:nvPr>
        </p:nvSpPr>
        <p:spPr>
          <a:xfrm>
            <a:off x="426423" y="1083831"/>
            <a:ext cx="6903836"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3" name="Picture Placeholder 2">
            <a:extLst>
              <a:ext uri="{FF2B5EF4-FFF2-40B4-BE49-F238E27FC236}">
                <a16:creationId xmlns:a16="http://schemas.microsoft.com/office/drawing/2014/main" id="{3BB369A5-415E-AC4A-85C2-8E874F57E918}"/>
              </a:ext>
            </a:extLst>
          </p:cNvPr>
          <p:cNvSpPr>
            <a:spLocks noGrp="1"/>
          </p:cNvSpPr>
          <p:nvPr>
            <p:ph type="pic" sz="quarter" idx="13" hasCustomPrompt="1"/>
          </p:nvPr>
        </p:nvSpPr>
        <p:spPr>
          <a:xfrm>
            <a:off x="7639386" y="817445"/>
            <a:ext cx="3081616" cy="1765227"/>
          </a:xfrm>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to add </a:t>
            </a:r>
            <a:br>
              <a:rPr lang="en-US" dirty="0"/>
            </a:br>
            <a:r>
              <a:rPr lang="en-US" dirty="0"/>
              <a:t>product image</a:t>
            </a:r>
            <a:br>
              <a:rPr lang="en-US" dirty="0"/>
            </a:br>
            <a:r>
              <a:rPr lang="en-US" dirty="0"/>
              <a:t>Size to 1 x 1.78 ratio</a:t>
            </a:r>
          </a:p>
          <a:p>
            <a:endParaRPr lang="en-US" dirty="0"/>
          </a:p>
          <a:p>
            <a:endParaRPr lang="en-US" dirty="0"/>
          </a:p>
        </p:txBody>
      </p:sp>
    </p:spTree>
    <p:extLst>
      <p:ext uri="{BB962C8B-B14F-4D97-AF65-F5344CB8AC3E}">
        <p14:creationId xmlns:p14="http://schemas.microsoft.com/office/powerpoint/2010/main" val="3971060728"/>
      </p:ext>
    </p:extLst>
  </p:cSld>
  <p:clrMapOvr>
    <a:masterClrMapping/>
  </p:clrMapOvr>
  <p:transition>
    <p:fade/>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_Device layout 2-detial">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9446F-EB95-1D48-ADCA-E1AAE790A52F}"/>
              </a:ext>
            </a:extLst>
          </p:cNvPr>
          <p:cNvPicPr>
            <a:picLocks noChangeAspect="1"/>
          </p:cNvPicPr>
          <p:nvPr userDrawn="1"/>
        </p:nvPicPr>
        <p:blipFill>
          <a:blip r:embed="rId2"/>
          <a:stretch>
            <a:fillRect/>
          </a:stretch>
        </p:blipFill>
        <p:spPr>
          <a:xfrm>
            <a:off x="6200335" y="-521244"/>
            <a:ext cx="5963809" cy="7952873"/>
          </a:xfrm>
          <a:prstGeom prst="rect">
            <a:avLst/>
          </a:prstGeom>
        </p:spPr>
      </p:pic>
      <p:sp>
        <p:nvSpPr>
          <p:cNvPr id="4" name="Text Placeholder 3"/>
          <p:cNvSpPr>
            <a:spLocks noGrp="1"/>
          </p:cNvSpPr>
          <p:nvPr>
            <p:ph type="body" sz="quarter" idx="10" hasCustomPrompt="1"/>
          </p:nvPr>
        </p:nvSpPr>
        <p:spPr>
          <a:xfrm>
            <a:off x="426424" y="2145841"/>
            <a:ext cx="5138175"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6" name="Title Placeholder 1">
            <a:extLst>
              <a:ext uri="{FF2B5EF4-FFF2-40B4-BE49-F238E27FC236}">
                <a16:creationId xmlns:a16="http://schemas.microsoft.com/office/drawing/2014/main" id="{E60CBD1C-0AFE-4EB9-94D7-943981FE05EE}"/>
              </a:ext>
            </a:extLst>
          </p:cNvPr>
          <p:cNvSpPr>
            <a:spLocks noGrp="1"/>
          </p:cNvSpPr>
          <p:nvPr>
            <p:ph type="title" hasCustomPrompt="1"/>
          </p:nvPr>
        </p:nvSpPr>
        <p:spPr>
          <a:xfrm>
            <a:off x="426425" y="440495"/>
            <a:ext cx="6903835"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2 – Android with detail</a:t>
            </a:r>
          </a:p>
        </p:txBody>
      </p:sp>
      <p:sp>
        <p:nvSpPr>
          <p:cNvPr id="7" name="Text Placeholder 3">
            <a:extLst>
              <a:ext uri="{FF2B5EF4-FFF2-40B4-BE49-F238E27FC236}">
                <a16:creationId xmlns:a16="http://schemas.microsoft.com/office/drawing/2014/main" id="{8BA21CCD-C791-EF42-9A2C-6F2D85D37F84}"/>
              </a:ext>
            </a:extLst>
          </p:cNvPr>
          <p:cNvSpPr>
            <a:spLocks noGrp="1"/>
          </p:cNvSpPr>
          <p:nvPr>
            <p:ph type="body" sz="quarter" idx="12" hasCustomPrompt="1"/>
          </p:nvPr>
        </p:nvSpPr>
        <p:spPr>
          <a:xfrm>
            <a:off x="426423" y="1083831"/>
            <a:ext cx="6903836"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3" name="Picture Placeholder 2">
            <a:extLst>
              <a:ext uri="{FF2B5EF4-FFF2-40B4-BE49-F238E27FC236}">
                <a16:creationId xmlns:a16="http://schemas.microsoft.com/office/drawing/2014/main" id="{3BB369A5-415E-AC4A-85C2-8E874F57E918}"/>
              </a:ext>
            </a:extLst>
          </p:cNvPr>
          <p:cNvSpPr>
            <a:spLocks noGrp="1"/>
          </p:cNvSpPr>
          <p:nvPr>
            <p:ph type="pic" sz="quarter" idx="13" hasCustomPrompt="1"/>
          </p:nvPr>
        </p:nvSpPr>
        <p:spPr>
          <a:xfrm>
            <a:off x="7648592" y="825399"/>
            <a:ext cx="3075549" cy="1765227"/>
          </a:xfrm>
          <a:effectLst>
            <a:innerShdw blurRad="1270000" dist="2540000" dir="10800000">
              <a:prstClr val="black">
                <a:alpha val="40000"/>
              </a:prstClr>
            </a:innerShdw>
          </a:effectLst>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to add </a:t>
            </a:r>
            <a:br>
              <a:rPr lang="en-US" dirty="0"/>
            </a:br>
            <a:r>
              <a:rPr lang="en-US" dirty="0"/>
              <a:t>product image</a:t>
            </a:r>
            <a:br>
              <a:rPr lang="en-US" dirty="0"/>
            </a:br>
            <a:r>
              <a:rPr lang="en-US" dirty="0"/>
              <a:t>Size to 1 x 1.78 ratio</a:t>
            </a:r>
          </a:p>
          <a:p>
            <a:endParaRPr lang="en-US" dirty="0"/>
          </a:p>
          <a:p>
            <a:endParaRPr lang="en-US" dirty="0"/>
          </a:p>
        </p:txBody>
      </p:sp>
      <p:sp>
        <p:nvSpPr>
          <p:cNvPr id="8" name="Picture Placeholder 4">
            <a:extLst>
              <a:ext uri="{FF2B5EF4-FFF2-40B4-BE49-F238E27FC236}">
                <a16:creationId xmlns:a16="http://schemas.microsoft.com/office/drawing/2014/main" id="{10951396-4771-2F47-BC21-6DFF0FC67123}"/>
              </a:ext>
            </a:extLst>
          </p:cNvPr>
          <p:cNvSpPr>
            <a:spLocks noGrp="1"/>
          </p:cNvSpPr>
          <p:nvPr>
            <p:ph type="pic" sz="quarter" idx="14" hasCustomPrompt="1"/>
          </p:nvPr>
        </p:nvSpPr>
        <p:spPr>
          <a:xfrm>
            <a:off x="5564599" y="2141577"/>
            <a:ext cx="3335620" cy="1765227"/>
          </a:xfrm>
          <a:solidFill>
            <a:srgbClr val="FFFF00"/>
          </a:solidFill>
          <a:ln w="57150">
            <a:solidFill>
              <a:schemeClr val="bg1">
                <a:lumMod val="85000"/>
              </a:schemeClr>
            </a:solidFill>
          </a:ln>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r>
              <a:rPr lang="en-US" dirty="0"/>
              <a:t>Click to add product shot detail</a:t>
            </a:r>
          </a:p>
          <a:p>
            <a:endParaRPr lang="en-US" dirty="0"/>
          </a:p>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Crop to desired size</a:t>
            </a:r>
          </a:p>
          <a:p>
            <a:endParaRPr lang="en-US" dirty="0"/>
          </a:p>
        </p:txBody>
      </p:sp>
    </p:spTree>
    <p:extLst>
      <p:ext uri="{BB962C8B-B14F-4D97-AF65-F5344CB8AC3E}">
        <p14:creationId xmlns:p14="http://schemas.microsoft.com/office/powerpoint/2010/main" val="2878853131"/>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2-color Non-bulleted">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269241" y="1189175"/>
            <a:ext cx="5378548" cy="1877004"/>
          </a:xfrm>
        </p:spPr>
        <p:txBody>
          <a:bodyPr wrap="square">
            <a:spAutoFit/>
          </a:bodyPr>
          <a:lstStyle>
            <a:lvl1pPr marL="0" indent="0">
              <a:spcBef>
                <a:spcPts val="1200"/>
              </a:spcBef>
              <a:buClr>
                <a:schemeClr val="tx1"/>
              </a:buClr>
              <a:buFont typeface="Wingdings" pitchFamily="2" charset="2"/>
              <a:buNone/>
              <a:defRPr sz="3137">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a:lvl4pPr>
            <a:lvl5pPr marL="67229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544214" y="1189175"/>
            <a:ext cx="5378548" cy="1877004"/>
          </a:xfrm>
        </p:spPr>
        <p:txBody>
          <a:bodyPr wrap="square">
            <a:spAutoFit/>
          </a:bodyPr>
          <a:lstStyle>
            <a:lvl1pPr marL="0" indent="0">
              <a:spcBef>
                <a:spcPts val="1200"/>
              </a:spcBef>
              <a:buClr>
                <a:schemeClr val="tx1"/>
              </a:buClr>
              <a:buFont typeface="Wingdings" pitchFamily="2" charset="2"/>
              <a:buNone/>
              <a:defRPr sz="3137">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a:lvl4pPr>
            <a:lvl5pPr marL="67229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6271030"/>
      </p:ext>
    </p:extLst>
  </p:cSld>
  <p:clrMapOvr>
    <a:overrideClrMapping bg1="lt1" tx1="dk1" bg2="lt2" tx2="dk2" accent1="accent1" accent2="accent2" accent3="accent3" accent4="accent4" accent5="accent5" accent6="accent6" hlink="hlink" folHlink="folHlink"/>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2_Device layou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9446F-EB95-1D48-ADCA-E1AAE790A52F}"/>
              </a:ext>
            </a:extLst>
          </p:cNvPr>
          <p:cNvPicPr>
            <a:picLocks noChangeAspect="1"/>
          </p:cNvPicPr>
          <p:nvPr userDrawn="1"/>
        </p:nvPicPr>
        <p:blipFill>
          <a:blip r:embed="rId2"/>
          <a:stretch>
            <a:fillRect/>
          </a:stretch>
        </p:blipFill>
        <p:spPr>
          <a:xfrm>
            <a:off x="6335169" y="-7115"/>
            <a:ext cx="5694141" cy="6924615"/>
          </a:xfrm>
          <a:prstGeom prst="rect">
            <a:avLst/>
          </a:prstGeom>
        </p:spPr>
      </p:pic>
      <p:sp>
        <p:nvSpPr>
          <p:cNvPr id="4" name="Text Placeholder 3"/>
          <p:cNvSpPr>
            <a:spLocks noGrp="1"/>
          </p:cNvSpPr>
          <p:nvPr>
            <p:ph type="body" sz="quarter" idx="10" hasCustomPrompt="1"/>
          </p:nvPr>
        </p:nvSpPr>
        <p:spPr>
          <a:xfrm>
            <a:off x="426424" y="2145841"/>
            <a:ext cx="5138175"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6" name="Title Placeholder 1">
            <a:extLst>
              <a:ext uri="{FF2B5EF4-FFF2-40B4-BE49-F238E27FC236}">
                <a16:creationId xmlns:a16="http://schemas.microsoft.com/office/drawing/2014/main" id="{E60CBD1C-0AFE-4EB9-94D7-943981FE05EE}"/>
              </a:ext>
            </a:extLst>
          </p:cNvPr>
          <p:cNvSpPr>
            <a:spLocks noGrp="1"/>
          </p:cNvSpPr>
          <p:nvPr>
            <p:ph type="title" hasCustomPrompt="1"/>
          </p:nvPr>
        </p:nvSpPr>
        <p:spPr>
          <a:xfrm>
            <a:off x="426425" y="440495"/>
            <a:ext cx="6903835"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2 - iOS</a:t>
            </a:r>
          </a:p>
        </p:txBody>
      </p:sp>
      <p:sp>
        <p:nvSpPr>
          <p:cNvPr id="7" name="Text Placeholder 3">
            <a:extLst>
              <a:ext uri="{FF2B5EF4-FFF2-40B4-BE49-F238E27FC236}">
                <a16:creationId xmlns:a16="http://schemas.microsoft.com/office/drawing/2014/main" id="{B8A16FDB-94C5-5C48-9017-315949FEC9E3}"/>
              </a:ext>
            </a:extLst>
          </p:cNvPr>
          <p:cNvSpPr>
            <a:spLocks noGrp="1"/>
          </p:cNvSpPr>
          <p:nvPr>
            <p:ph type="body" sz="quarter" idx="12" hasCustomPrompt="1"/>
          </p:nvPr>
        </p:nvSpPr>
        <p:spPr>
          <a:xfrm>
            <a:off x="426424" y="1083831"/>
            <a:ext cx="7030562"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3" name="Picture Placeholder 2">
            <a:extLst>
              <a:ext uri="{FF2B5EF4-FFF2-40B4-BE49-F238E27FC236}">
                <a16:creationId xmlns:a16="http://schemas.microsoft.com/office/drawing/2014/main" id="{65F700A9-D995-A546-941B-C352D8FAA1A2}"/>
              </a:ext>
            </a:extLst>
          </p:cNvPr>
          <p:cNvSpPr>
            <a:spLocks noGrp="1"/>
          </p:cNvSpPr>
          <p:nvPr>
            <p:ph type="pic" sz="quarter" idx="13" hasCustomPrompt="1"/>
          </p:nvPr>
        </p:nvSpPr>
        <p:spPr>
          <a:xfrm>
            <a:off x="7850309" y="1083831"/>
            <a:ext cx="2672010" cy="2118272"/>
          </a:xfrm>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to add product image</a:t>
            </a:r>
            <a:br>
              <a:rPr lang="en-US" dirty="0"/>
            </a:br>
            <a:r>
              <a:rPr lang="en-US" dirty="0"/>
              <a:t>Size to 1 x 1.78 ratio</a:t>
            </a:r>
          </a:p>
          <a:p>
            <a:endParaRPr lang="en-US" dirty="0"/>
          </a:p>
          <a:p>
            <a:endParaRPr lang="en-US" dirty="0"/>
          </a:p>
        </p:txBody>
      </p:sp>
    </p:spTree>
    <p:extLst>
      <p:ext uri="{BB962C8B-B14F-4D97-AF65-F5344CB8AC3E}">
        <p14:creationId xmlns:p14="http://schemas.microsoft.com/office/powerpoint/2010/main" val="899664315"/>
      </p:ext>
    </p:extLst>
  </p:cSld>
  <p:clrMapOvr>
    <a:masterClrMapping/>
  </p:clrMapOvr>
  <p:transition>
    <p:fade/>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3_Device layout 2-detail">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9446F-EB95-1D48-ADCA-E1AAE790A52F}"/>
              </a:ext>
            </a:extLst>
          </p:cNvPr>
          <p:cNvPicPr>
            <a:picLocks noChangeAspect="1"/>
          </p:cNvPicPr>
          <p:nvPr userDrawn="1"/>
        </p:nvPicPr>
        <p:blipFill>
          <a:blip r:embed="rId2"/>
          <a:stretch>
            <a:fillRect/>
          </a:stretch>
        </p:blipFill>
        <p:spPr>
          <a:xfrm>
            <a:off x="6335169" y="-7115"/>
            <a:ext cx="5694141" cy="6924615"/>
          </a:xfrm>
          <a:prstGeom prst="rect">
            <a:avLst/>
          </a:prstGeom>
        </p:spPr>
      </p:pic>
      <p:sp>
        <p:nvSpPr>
          <p:cNvPr id="4" name="Text Placeholder 3"/>
          <p:cNvSpPr>
            <a:spLocks noGrp="1"/>
          </p:cNvSpPr>
          <p:nvPr>
            <p:ph type="body" sz="quarter" idx="10" hasCustomPrompt="1"/>
          </p:nvPr>
        </p:nvSpPr>
        <p:spPr>
          <a:xfrm>
            <a:off x="426424" y="2145841"/>
            <a:ext cx="5138175"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6" name="Title Placeholder 1">
            <a:extLst>
              <a:ext uri="{FF2B5EF4-FFF2-40B4-BE49-F238E27FC236}">
                <a16:creationId xmlns:a16="http://schemas.microsoft.com/office/drawing/2014/main" id="{E60CBD1C-0AFE-4EB9-94D7-943981FE05EE}"/>
              </a:ext>
            </a:extLst>
          </p:cNvPr>
          <p:cNvSpPr>
            <a:spLocks noGrp="1"/>
          </p:cNvSpPr>
          <p:nvPr>
            <p:ph type="title" hasCustomPrompt="1"/>
          </p:nvPr>
        </p:nvSpPr>
        <p:spPr>
          <a:xfrm>
            <a:off x="426425" y="440495"/>
            <a:ext cx="6903835"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2 – iOS with detail</a:t>
            </a:r>
          </a:p>
        </p:txBody>
      </p:sp>
      <p:sp>
        <p:nvSpPr>
          <p:cNvPr id="7" name="Text Placeholder 3">
            <a:extLst>
              <a:ext uri="{FF2B5EF4-FFF2-40B4-BE49-F238E27FC236}">
                <a16:creationId xmlns:a16="http://schemas.microsoft.com/office/drawing/2014/main" id="{B8A16FDB-94C5-5C48-9017-315949FEC9E3}"/>
              </a:ext>
            </a:extLst>
          </p:cNvPr>
          <p:cNvSpPr>
            <a:spLocks noGrp="1"/>
          </p:cNvSpPr>
          <p:nvPr>
            <p:ph type="body" sz="quarter" idx="12" hasCustomPrompt="1"/>
          </p:nvPr>
        </p:nvSpPr>
        <p:spPr>
          <a:xfrm>
            <a:off x="426424" y="1083831"/>
            <a:ext cx="7030562"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3" name="Picture Placeholder 2">
            <a:extLst>
              <a:ext uri="{FF2B5EF4-FFF2-40B4-BE49-F238E27FC236}">
                <a16:creationId xmlns:a16="http://schemas.microsoft.com/office/drawing/2014/main" id="{65F700A9-D995-A546-941B-C352D8FAA1A2}"/>
              </a:ext>
            </a:extLst>
          </p:cNvPr>
          <p:cNvSpPr>
            <a:spLocks noGrp="1"/>
          </p:cNvSpPr>
          <p:nvPr>
            <p:ph type="pic" sz="quarter" idx="13" hasCustomPrompt="1"/>
          </p:nvPr>
        </p:nvSpPr>
        <p:spPr>
          <a:xfrm>
            <a:off x="7854911" y="1088670"/>
            <a:ext cx="2671489" cy="2118272"/>
          </a:xfrm>
          <a:effectLst>
            <a:innerShdw blurRad="63500" dist="2540000" dir="10800000">
              <a:prstClr val="black">
                <a:alpha val="40000"/>
              </a:prstClr>
            </a:innerShdw>
          </a:effectLst>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to add product image</a:t>
            </a:r>
            <a:br>
              <a:rPr lang="en-US" dirty="0"/>
            </a:br>
            <a:r>
              <a:rPr lang="en-US" dirty="0"/>
              <a:t>Size to 1 x 1.78 ratio</a:t>
            </a:r>
          </a:p>
          <a:p>
            <a:endParaRPr lang="en-US" dirty="0"/>
          </a:p>
          <a:p>
            <a:endParaRPr lang="en-US" dirty="0"/>
          </a:p>
        </p:txBody>
      </p:sp>
      <p:sp>
        <p:nvSpPr>
          <p:cNvPr id="8" name="Picture Placeholder 4">
            <a:extLst>
              <a:ext uri="{FF2B5EF4-FFF2-40B4-BE49-F238E27FC236}">
                <a16:creationId xmlns:a16="http://schemas.microsoft.com/office/drawing/2014/main" id="{C1FD62AA-A0B0-FA4F-BCE0-1E66B003C1AF}"/>
              </a:ext>
            </a:extLst>
          </p:cNvPr>
          <p:cNvSpPr>
            <a:spLocks noGrp="1"/>
          </p:cNvSpPr>
          <p:nvPr>
            <p:ph type="pic" sz="quarter" idx="14" hasCustomPrompt="1"/>
          </p:nvPr>
        </p:nvSpPr>
        <p:spPr>
          <a:xfrm>
            <a:off x="5698700" y="2141578"/>
            <a:ext cx="3201519" cy="1765227"/>
          </a:xfrm>
          <a:solidFill>
            <a:srgbClr val="FFFF00"/>
          </a:solidFill>
          <a:ln w="57150">
            <a:solidFill>
              <a:schemeClr val="bg1">
                <a:lumMod val="85000"/>
              </a:schemeClr>
            </a:solidFill>
          </a:ln>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r>
              <a:rPr lang="en-US" dirty="0"/>
              <a:t>Click to add product shot detail</a:t>
            </a:r>
          </a:p>
          <a:p>
            <a:endParaRPr lang="en-US" dirty="0"/>
          </a:p>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Crop to desired size</a:t>
            </a:r>
          </a:p>
          <a:p>
            <a:endParaRPr lang="en-US" dirty="0"/>
          </a:p>
        </p:txBody>
      </p:sp>
    </p:spTree>
    <p:extLst>
      <p:ext uri="{BB962C8B-B14F-4D97-AF65-F5344CB8AC3E}">
        <p14:creationId xmlns:p14="http://schemas.microsoft.com/office/powerpoint/2010/main" val="667203350"/>
      </p:ext>
    </p:extLst>
  </p:cSld>
  <p:clrMapOvr>
    <a:masterClrMapping/>
  </p:clrMapOvr>
  <p:transition>
    <p:fade/>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Device layout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35AD79-C60C-B342-AE91-481BD3102185}"/>
              </a:ext>
            </a:extLst>
          </p:cNvPr>
          <p:cNvPicPr>
            <a:picLocks noChangeAspect="1"/>
          </p:cNvPicPr>
          <p:nvPr userDrawn="1"/>
        </p:nvPicPr>
        <p:blipFill rotWithShape="1">
          <a:blip r:embed="rId2"/>
          <a:srcRect l="1" r="-6880"/>
          <a:stretch/>
        </p:blipFill>
        <p:spPr>
          <a:xfrm>
            <a:off x="5454763" y="1370593"/>
            <a:ext cx="9581495" cy="5245095"/>
          </a:xfrm>
          <a:prstGeom prst="rect">
            <a:avLst/>
          </a:prstGeom>
        </p:spPr>
      </p:pic>
      <p:sp>
        <p:nvSpPr>
          <p:cNvPr id="6" name="Title Placeholder 1">
            <a:extLst>
              <a:ext uri="{FF2B5EF4-FFF2-40B4-BE49-F238E27FC236}">
                <a16:creationId xmlns:a16="http://schemas.microsoft.com/office/drawing/2014/main" id="{E60CBD1C-0AFE-4EB9-94D7-943981FE05EE}"/>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3 - laptop</a:t>
            </a:r>
          </a:p>
        </p:txBody>
      </p:sp>
      <p:sp>
        <p:nvSpPr>
          <p:cNvPr id="8" name="Text Placeholder 3">
            <a:extLst>
              <a:ext uri="{FF2B5EF4-FFF2-40B4-BE49-F238E27FC236}">
                <a16:creationId xmlns:a16="http://schemas.microsoft.com/office/drawing/2014/main" id="{4656A90F-7E4A-F640-ABA6-2CD19DC6D6EB}"/>
              </a:ext>
            </a:extLst>
          </p:cNvPr>
          <p:cNvSpPr>
            <a:spLocks noGrp="1"/>
          </p:cNvSpPr>
          <p:nvPr>
            <p:ph type="body" sz="quarter" idx="10" hasCustomPrompt="1"/>
          </p:nvPr>
        </p:nvSpPr>
        <p:spPr>
          <a:xfrm>
            <a:off x="426424" y="2145841"/>
            <a:ext cx="5138175"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9" name="Text Placeholder 3">
            <a:extLst>
              <a:ext uri="{FF2B5EF4-FFF2-40B4-BE49-F238E27FC236}">
                <a16:creationId xmlns:a16="http://schemas.microsoft.com/office/drawing/2014/main" id="{D2E5ED5E-CC07-8143-8389-722CDF2F131B}"/>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4" name="Picture Placeholder 3">
            <a:extLst>
              <a:ext uri="{FF2B5EF4-FFF2-40B4-BE49-F238E27FC236}">
                <a16:creationId xmlns:a16="http://schemas.microsoft.com/office/drawing/2014/main" id="{4A699236-1E29-C644-BED3-AB75ACA0E642}"/>
              </a:ext>
            </a:extLst>
          </p:cNvPr>
          <p:cNvSpPr>
            <a:spLocks noGrp="1"/>
          </p:cNvSpPr>
          <p:nvPr>
            <p:ph type="pic" sz="quarter" idx="13" hasCustomPrompt="1"/>
          </p:nvPr>
        </p:nvSpPr>
        <p:spPr>
          <a:xfrm>
            <a:off x="6499080" y="1743296"/>
            <a:ext cx="6887970" cy="1765227"/>
          </a:xfrm>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icon to add product image</a:t>
            </a:r>
            <a:br>
              <a:rPr lang="en-US" dirty="0"/>
            </a:br>
            <a:r>
              <a:rPr lang="en-US" dirty="0"/>
              <a:t>Size to 1.6 x 1 ratio</a:t>
            </a:r>
          </a:p>
          <a:p>
            <a:endParaRPr lang="en-US" dirty="0"/>
          </a:p>
          <a:p>
            <a:endParaRPr lang="en-US" dirty="0"/>
          </a:p>
          <a:p>
            <a:endParaRPr lang="en-US" dirty="0"/>
          </a:p>
        </p:txBody>
      </p:sp>
    </p:spTree>
    <p:extLst>
      <p:ext uri="{BB962C8B-B14F-4D97-AF65-F5344CB8AC3E}">
        <p14:creationId xmlns:p14="http://schemas.microsoft.com/office/powerpoint/2010/main" val="3021804881"/>
      </p:ext>
    </p:extLst>
  </p:cSld>
  <p:clrMapOvr>
    <a:masterClrMapping/>
  </p:clrMapOvr>
  <p:transition>
    <p:fade/>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2_Device layout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35AD79-C60C-B342-AE91-481BD3102185}"/>
              </a:ext>
            </a:extLst>
          </p:cNvPr>
          <p:cNvPicPr>
            <a:picLocks noChangeAspect="1"/>
          </p:cNvPicPr>
          <p:nvPr userDrawn="1"/>
        </p:nvPicPr>
        <p:blipFill rotWithShape="1">
          <a:blip r:embed="rId2"/>
          <a:srcRect l="1" r="-6880"/>
          <a:stretch/>
        </p:blipFill>
        <p:spPr>
          <a:xfrm>
            <a:off x="5454763" y="1370593"/>
            <a:ext cx="9581495" cy="5245095"/>
          </a:xfrm>
          <a:prstGeom prst="rect">
            <a:avLst/>
          </a:prstGeom>
        </p:spPr>
      </p:pic>
      <p:sp>
        <p:nvSpPr>
          <p:cNvPr id="6" name="Title Placeholder 1">
            <a:extLst>
              <a:ext uri="{FF2B5EF4-FFF2-40B4-BE49-F238E27FC236}">
                <a16:creationId xmlns:a16="http://schemas.microsoft.com/office/drawing/2014/main" id="{E60CBD1C-0AFE-4EB9-94D7-943981FE05EE}"/>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3 – laptop with detail</a:t>
            </a:r>
          </a:p>
        </p:txBody>
      </p:sp>
      <p:sp>
        <p:nvSpPr>
          <p:cNvPr id="8" name="Text Placeholder 3">
            <a:extLst>
              <a:ext uri="{FF2B5EF4-FFF2-40B4-BE49-F238E27FC236}">
                <a16:creationId xmlns:a16="http://schemas.microsoft.com/office/drawing/2014/main" id="{4656A90F-7E4A-F640-ABA6-2CD19DC6D6EB}"/>
              </a:ext>
            </a:extLst>
          </p:cNvPr>
          <p:cNvSpPr>
            <a:spLocks noGrp="1"/>
          </p:cNvSpPr>
          <p:nvPr>
            <p:ph type="body" sz="quarter" idx="10" hasCustomPrompt="1"/>
          </p:nvPr>
        </p:nvSpPr>
        <p:spPr>
          <a:xfrm>
            <a:off x="426424" y="2145841"/>
            <a:ext cx="5138175"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9" name="Text Placeholder 3">
            <a:extLst>
              <a:ext uri="{FF2B5EF4-FFF2-40B4-BE49-F238E27FC236}">
                <a16:creationId xmlns:a16="http://schemas.microsoft.com/office/drawing/2014/main" id="{D2E5ED5E-CC07-8143-8389-722CDF2F131B}"/>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4" name="Picture Placeholder 3">
            <a:extLst>
              <a:ext uri="{FF2B5EF4-FFF2-40B4-BE49-F238E27FC236}">
                <a16:creationId xmlns:a16="http://schemas.microsoft.com/office/drawing/2014/main" id="{4A699236-1E29-C644-BED3-AB75ACA0E642}"/>
              </a:ext>
            </a:extLst>
          </p:cNvPr>
          <p:cNvSpPr>
            <a:spLocks noGrp="1"/>
          </p:cNvSpPr>
          <p:nvPr>
            <p:ph type="pic" sz="quarter" idx="13" hasCustomPrompt="1"/>
          </p:nvPr>
        </p:nvSpPr>
        <p:spPr>
          <a:xfrm>
            <a:off x="6499080" y="1743296"/>
            <a:ext cx="6887970" cy="1765227"/>
          </a:xfrm>
          <a:effectLst>
            <a:innerShdw blurRad="1270000" dist="2540000" dir="10800000">
              <a:prstClr val="black">
                <a:alpha val="40000"/>
              </a:prstClr>
            </a:innerShdw>
          </a:effectLst>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icon to add product image</a:t>
            </a:r>
            <a:br>
              <a:rPr lang="en-US" dirty="0"/>
            </a:br>
            <a:r>
              <a:rPr lang="en-US" dirty="0"/>
              <a:t>Size to 1.6 x 1 ratio</a:t>
            </a:r>
          </a:p>
          <a:p>
            <a:endParaRPr lang="en-US" dirty="0"/>
          </a:p>
          <a:p>
            <a:endParaRPr lang="en-US" dirty="0"/>
          </a:p>
          <a:p>
            <a:endParaRPr lang="en-US" dirty="0"/>
          </a:p>
        </p:txBody>
      </p:sp>
      <p:sp>
        <p:nvSpPr>
          <p:cNvPr id="10" name="Picture Placeholder 4">
            <a:extLst>
              <a:ext uri="{FF2B5EF4-FFF2-40B4-BE49-F238E27FC236}">
                <a16:creationId xmlns:a16="http://schemas.microsoft.com/office/drawing/2014/main" id="{62273239-8054-B243-88F6-C7BDC6CE25CD}"/>
              </a:ext>
            </a:extLst>
          </p:cNvPr>
          <p:cNvSpPr>
            <a:spLocks noGrp="1"/>
          </p:cNvSpPr>
          <p:nvPr>
            <p:ph type="pic" sz="quarter" idx="14" hasCustomPrompt="1"/>
          </p:nvPr>
        </p:nvSpPr>
        <p:spPr>
          <a:xfrm>
            <a:off x="4425208" y="2682541"/>
            <a:ext cx="5186458" cy="1765227"/>
          </a:xfrm>
          <a:solidFill>
            <a:srgbClr val="FFFF00"/>
          </a:solidFill>
          <a:ln w="57150">
            <a:solidFill>
              <a:schemeClr val="bg1">
                <a:lumMod val="85000"/>
              </a:schemeClr>
            </a:solidFill>
          </a:ln>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r>
              <a:rPr lang="en-US" dirty="0"/>
              <a:t>Click to add product shot </a:t>
            </a:r>
            <a:br>
              <a:rPr lang="en-US" dirty="0"/>
            </a:br>
            <a:r>
              <a:rPr lang="en-US" dirty="0"/>
              <a:t>detail</a:t>
            </a:r>
          </a:p>
          <a:p>
            <a:endParaRPr lang="en-US" dirty="0"/>
          </a:p>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Crop to desired size</a:t>
            </a:r>
          </a:p>
          <a:p>
            <a:endParaRPr lang="en-US" dirty="0"/>
          </a:p>
        </p:txBody>
      </p:sp>
    </p:spTree>
    <p:extLst>
      <p:ext uri="{BB962C8B-B14F-4D97-AF65-F5344CB8AC3E}">
        <p14:creationId xmlns:p14="http://schemas.microsoft.com/office/powerpoint/2010/main" val="2999016801"/>
      </p:ext>
    </p:extLst>
  </p:cSld>
  <p:clrMapOvr>
    <a:masterClrMapping/>
  </p:clrMapOvr>
  <p:transition>
    <p:fade/>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Device layout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35AD79-C60C-B342-AE91-481BD3102185}"/>
              </a:ext>
            </a:extLst>
          </p:cNvPr>
          <p:cNvPicPr>
            <a:picLocks noChangeAspect="1"/>
          </p:cNvPicPr>
          <p:nvPr userDrawn="1"/>
        </p:nvPicPr>
        <p:blipFill rotWithShape="1">
          <a:blip r:embed="rId2"/>
          <a:srcRect b="1633"/>
          <a:stretch/>
        </p:blipFill>
        <p:spPr>
          <a:xfrm>
            <a:off x="1853034" y="1650794"/>
            <a:ext cx="9050034" cy="5208522"/>
          </a:xfrm>
          <a:prstGeom prst="rect">
            <a:avLst/>
          </a:prstGeom>
        </p:spPr>
      </p:pic>
      <p:sp>
        <p:nvSpPr>
          <p:cNvPr id="5" name="Title Placeholder 1">
            <a:extLst>
              <a:ext uri="{FF2B5EF4-FFF2-40B4-BE49-F238E27FC236}">
                <a16:creationId xmlns:a16="http://schemas.microsoft.com/office/drawing/2014/main" id="{46492258-E239-FF4C-9AD1-E67D0C4E124E}"/>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3 - laptop</a:t>
            </a:r>
          </a:p>
        </p:txBody>
      </p:sp>
      <p:sp>
        <p:nvSpPr>
          <p:cNvPr id="6" name="Text Placeholder 3">
            <a:extLst>
              <a:ext uri="{FF2B5EF4-FFF2-40B4-BE49-F238E27FC236}">
                <a16:creationId xmlns:a16="http://schemas.microsoft.com/office/drawing/2014/main" id="{10B3D35C-7DEA-7D45-B911-7FFA294C5B82}"/>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9" name="Picture Placeholder 2">
            <a:extLst>
              <a:ext uri="{FF2B5EF4-FFF2-40B4-BE49-F238E27FC236}">
                <a16:creationId xmlns:a16="http://schemas.microsoft.com/office/drawing/2014/main" id="{5FAE5873-970A-8C43-AD57-161C5A79CBF3}"/>
              </a:ext>
            </a:extLst>
          </p:cNvPr>
          <p:cNvSpPr>
            <a:spLocks noGrp="1"/>
          </p:cNvSpPr>
          <p:nvPr>
            <p:ph type="pic" sz="quarter" idx="14" hasCustomPrompt="1"/>
          </p:nvPr>
        </p:nvSpPr>
        <p:spPr>
          <a:xfrm>
            <a:off x="2913382" y="2023835"/>
            <a:ext cx="6929915" cy="1412181"/>
          </a:xfrm>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icon to add product image</a:t>
            </a:r>
            <a:br>
              <a:rPr lang="en-US" dirty="0"/>
            </a:br>
            <a:r>
              <a:rPr lang="en-US" dirty="0"/>
              <a:t>Size to 1.6 x 1 ratio</a:t>
            </a:r>
          </a:p>
          <a:p>
            <a:endParaRPr lang="en-US" dirty="0"/>
          </a:p>
          <a:p>
            <a:endParaRPr lang="en-US" dirty="0"/>
          </a:p>
        </p:txBody>
      </p:sp>
    </p:spTree>
    <p:extLst>
      <p:ext uri="{BB962C8B-B14F-4D97-AF65-F5344CB8AC3E}">
        <p14:creationId xmlns:p14="http://schemas.microsoft.com/office/powerpoint/2010/main" val="875362037"/>
      </p:ext>
    </p:extLst>
  </p:cSld>
  <p:clrMapOvr>
    <a:masterClrMapping/>
  </p:clrMapOvr>
  <p:transition>
    <p:fade/>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3_Device layout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35AD79-C60C-B342-AE91-481BD3102185}"/>
              </a:ext>
            </a:extLst>
          </p:cNvPr>
          <p:cNvPicPr>
            <a:picLocks noChangeAspect="1"/>
          </p:cNvPicPr>
          <p:nvPr userDrawn="1"/>
        </p:nvPicPr>
        <p:blipFill rotWithShape="1">
          <a:blip r:embed="rId2"/>
          <a:srcRect b="1633"/>
          <a:stretch/>
        </p:blipFill>
        <p:spPr>
          <a:xfrm>
            <a:off x="508397" y="1650794"/>
            <a:ext cx="9050034" cy="5208522"/>
          </a:xfrm>
          <a:prstGeom prst="rect">
            <a:avLst/>
          </a:prstGeom>
        </p:spPr>
      </p:pic>
      <p:sp>
        <p:nvSpPr>
          <p:cNvPr id="5" name="Title Placeholder 1">
            <a:extLst>
              <a:ext uri="{FF2B5EF4-FFF2-40B4-BE49-F238E27FC236}">
                <a16:creationId xmlns:a16="http://schemas.microsoft.com/office/drawing/2014/main" id="{46492258-E239-FF4C-9AD1-E67D0C4E124E}"/>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 3 – laptop with detail</a:t>
            </a:r>
          </a:p>
        </p:txBody>
      </p:sp>
      <p:sp>
        <p:nvSpPr>
          <p:cNvPr id="6" name="Text Placeholder 3">
            <a:extLst>
              <a:ext uri="{FF2B5EF4-FFF2-40B4-BE49-F238E27FC236}">
                <a16:creationId xmlns:a16="http://schemas.microsoft.com/office/drawing/2014/main" id="{10B3D35C-7DEA-7D45-B911-7FFA294C5B82}"/>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
        <p:nvSpPr>
          <p:cNvPr id="9" name="Picture Placeholder 2">
            <a:extLst>
              <a:ext uri="{FF2B5EF4-FFF2-40B4-BE49-F238E27FC236}">
                <a16:creationId xmlns:a16="http://schemas.microsoft.com/office/drawing/2014/main" id="{5FAE5873-970A-8C43-AD57-161C5A79CBF3}"/>
              </a:ext>
            </a:extLst>
          </p:cNvPr>
          <p:cNvSpPr>
            <a:spLocks noGrp="1"/>
          </p:cNvSpPr>
          <p:nvPr>
            <p:ph type="pic" sz="quarter" idx="14" hasCustomPrompt="1"/>
          </p:nvPr>
        </p:nvSpPr>
        <p:spPr>
          <a:xfrm>
            <a:off x="1568744" y="2030428"/>
            <a:ext cx="6940700" cy="1412181"/>
          </a:xfrm>
          <a:effectLst>
            <a:innerShdw blurRad="1270000" dist="2540000">
              <a:prstClr val="black">
                <a:alpha val="40000"/>
              </a:prstClr>
            </a:innerShdw>
          </a:effectLst>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Click icon to add product image</a:t>
            </a:r>
            <a:br>
              <a:rPr lang="en-US" dirty="0"/>
            </a:br>
            <a:r>
              <a:rPr lang="en-US" dirty="0"/>
              <a:t>Size to 1.6 x 1 ratio</a:t>
            </a:r>
          </a:p>
          <a:p>
            <a:endParaRPr lang="en-US" dirty="0"/>
          </a:p>
          <a:p>
            <a:endParaRPr lang="en-US" dirty="0"/>
          </a:p>
        </p:txBody>
      </p:sp>
      <p:sp>
        <p:nvSpPr>
          <p:cNvPr id="10" name="Picture Placeholder 4">
            <a:extLst>
              <a:ext uri="{FF2B5EF4-FFF2-40B4-BE49-F238E27FC236}">
                <a16:creationId xmlns:a16="http://schemas.microsoft.com/office/drawing/2014/main" id="{1EAD9C18-5918-7F4B-AB13-D0572C2A8C76}"/>
              </a:ext>
            </a:extLst>
          </p:cNvPr>
          <p:cNvSpPr>
            <a:spLocks noGrp="1"/>
          </p:cNvSpPr>
          <p:nvPr>
            <p:ph type="pic" sz="quarter" idx="15" hasCustomPrompt="1"/>
          </p:nvPr>
        </p:nvSpPr>
        <p:spPr>
          <a:xfrm>
            <a:off x="5442580" y="2440614"/>
            <a:ext cx="5869448" cy="1765227"/>
          </a:xfrm>
          <a:solidFill>
            <a:srgbClr val="FFFF00"/>
          </a:solidFill>
          <a:ln w="57150">
            <a:solidFill>
              <a:schemeClr val="bg1">
                <a:lumMod val="85000"/>
              </a:schemeClr>
            </a:solidFill>
          </a:ln>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lvl1pPr>
          </a:lstStyle>
          <a:p>
            <a:r>
              <a:rPr lang="en-US" dirty="0"/>
              <a:t>Click to add product shot </a:t>
            </a:r>
            <a:br>
              <a:rPr lang="en-US" dirty="0"/>
            </a:br>
            <a:r>
              <a:rPr lang="en-US" dirty="0"/>
              <a:t>detail</a:t>
            </a:r>
          </a:p>
          <a:p>
            <a:endParaRPr lang="en-US" dirty="0"/>
          </a:p>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lang="en-US" dirty="0"/>
              <a:t>Crop to desired size</a:t>
            </a:r>
          </a:p>
          <a:p>
            <a:endParaRPr lang="en-US" dirty="0"/>
          </a:p>
        </p:txBody>
      </p:sp>
    </p:spTree>
    <p:extLst>
      <p:ext uri="{BB962C8B-B14F-4D97-AF65-F5344CB8AC3E}">
        <p14:creationId xmlns:p14="http://schemas.microsoft.com/office/powerpoint/2010/main" val="2248209261"/>
      </p:ext>
    </p:extLst>
  </p:cSld>
  <p:clrMapOvr>
    <a:masterClrMapping/>
  </p:clrMapOvr>
  <p:transition>
    <p:fade/>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1_Graphic layout: three columns graphic and text">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FB052D15-67DF-4845-863F-FEC853640A9E}"/>
              </a:ext>
            </a:extLst>
          </p:cNvPr>
          <p:cNvSpPr>
            <a:spLocks noGrp="1"/>
          </p:cNvSpPr>
          <p:nvPr userDrawn="1">
            <p:ph type="body" sz="quarter" idx="11" hasCustomPrompt="1"/>
          </p:nvPr>
        </p:nvSpPr>
        <p:spPr>
          <a:xfrm>
            <a:off x="2140602" y="3875583"/>
            <a:ext cx="3145212" cy="241415"/>
          </a:xfrm>
        </p:spPr>
        <p:txBody>
          <a:bodyPr lIns="0" tIns="0" rIns="0" bIns="0"/>
          <a:lstStyle>
            <a:lvl1pPr marL="0" indent="0">
              <a:lnSpc>
                <a:spcPct val="100000"/>
              </a:lnSpc>
              <a:spcBef>
                <a:spcPts val="0"/>
              </a:spcBef>
              <a:spcAft>
                <a:spcPts val="784"/>
              </a:spcAft>
              <a:buNone/>
              <a:defRPr sz="1568" b="1">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4" name="Text Placeholder 4">
            <a:extLst>
              <a:ext uri="{FF2B5EF4-FFF2-40B4-BE49-F238E27FC236}">
                <a16:creationId xmlns:a16="http://schemas.microsoft.com/office/drawing/2014/main" id="{A5ECD4C7-D870-4003-9FA8-85EBBED87940}"/>
              </a:ext>
            </a:extLst>
          </p:cNvPr>
          <p:cNvSpPr>
            <a:spLocks noGrp="1"/>
          </p:cNvSpPr>
          <p:nvPr userDrawn="1">
            <p:ph type="body" sz="quarter" idx="12" hasCustomPrompt="1"/>
          </p:nvPr>
        </p:nvSpPr>
        <p:spPr>
          <a:xfrm>
            <a:off x="6749369" y="3875583"/>
            <a:ext cx="3141216"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32" name="Title 1">
            <a:extLst>
              <a:ext uri="{FF2B5EF4-FFF2-40B4-BE49-F238E27FC236}">
                <a16:creationId xmlns:a16="http://schemas.microsoft.com/office/drawing/2014/main" id="{E2B31721-F16D-E549-98B2-EFA7A505D3B6}"/>
              </a:ext>
            </a:extLst>
          </p:cNvPr>
          <p:cNvSpPr>
            <a:spLocks noGrp="1"/>
          </p:cNvSpPr>
          <p:nvPr>
            <p:ph type="title" hasCustomPrompt="1"/>
          </p:nvPr>
        </p:nvSpPr>
        <p:spPr>
          <a:xfrm>
            <a:off x="426424" y="435824"/>
            <a:ext cx="11336039" cy="744014"/>
          </a:xfrm>
        </p:spPr>
        <p:txBody>
          <a:bodyPr/>
          <a:lstStyle>
            <a:lvl1pPr>
              <a:defRPr/>
            </a:lvl1pPr>
          </a:lstStyle>
          <a:p>
            <a:r>
              <a:rPr lang="en-US" dirty="0"/>
              <a:t>Graphic layout: two columns icons and text</a:t>
            </a:r>
          </a:p>
        </p:txBody>
      </p:sp>
      <p:sp>
        <p:nvSpPr>
          <p:cNvPr id="33" name="Text Placeholder 4">
            <a:extLst>
              <a:ext uri="{FF2B5EF4-FFF2-40B4-BE49-F238E27FC236}">
                <a16:creationId xmlns:a16="http://schemas.microsoft.com/office/drawing/2014/main" id="{19AB0E6E-522C-3D4F-AEBB-BF576304F2AC}"/>
              </a:ext>
            </a:extLst>
          </p:cNvPr>
          <p:cNvSpPr>
            <a:spLocks noGrp="1"/>
          </p:cNvSpPr>
          <p:nvPr>
            <p:ph type="body" sz="quarter" idx="29" hasCustomPrompt="1"/>
          </p:nvPr>
        </p:nvSpPr>
        <p:spPr>
          <a:xfrm>
            <a:off x="2140602" y="4376263"/>
            <a:ext cx="3145212" cy="1086369"/>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80 characters including spaces. Word count ~24 </a:t>
            </a:r>
          </a:p>
          <a:p>
            <a:pPr lvl="0"/>
            <a:endParaRPr lang="en-US" dirty="0"/>
          </a:p>
        </p:txBody>
      </p:sp>
      <p:sp>
        <p:nvSpPr>
          <p:cNvPr id="34" name="Text Placeholder 4">
            <a:extLst>
              <a:ext uri="{FF2B5EF4-FFF2-40B4-BE49-F238E27FC236}">
                <a16:creationId xmlns:a16="http://schemas.microsoft.com/office/drawing/2014/main" id="{C3C3EF55-F4EE-604F-8EEA-40536CC2E57B}"/>
              </a:ext>
            </a:extLst>
          </p:cNvPr>
          <p:cNvSpPr>
            <a:spLocks noGrp="1"/>
          </p:cNvSpPr>
          <p:nvPr>
            <p:ph type="body" sz="quarter" idx="30" hasCustomPrompt="1"/>
          </p:nvPr>
        </p:nvSpPr>
        <p:spPr>
          <a:xfrm>
            <a:off x="6751173" y="4376263"/>
            <a:ext cx="3145212" cy="1086369"/>
          </a:xfrm>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80 characters including spaces. Word count ~24 </a:t>
            </a:r>
          </a:p>
          <a:p>
            <a:pPr lvl="0"/>
            <a:endParaRPr lang="en-US" dirty="0"/>
          </a:p>
        </p:txBody>
      </p:sp>
      <p:sp>
        <p:nvSpPr>
          <p:cNvPr id="18" name="Text Placeholder 3">
            <a:extLst>
              <a:ext uri="{FF2B5EF4-FFF2-40B4-BE49-F238E27FC236}">
                <a16:creationId xmlns:a16="http://schemas.microsoft.com/office/drawing/2014/main" id="{24361F3B-652D-A34A-BEC9-A6124CB39036}"/>
              </a:ext>
            </a:extLst>
          </p:cNvPr>
          <p:cNvSpPr>
            <a:spLocks noGrp="1"/>
          </p:cNvSpPr>
          <p:nvPr>
            <p:ph type="body" sz="quarter" idx="39"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257630938"/>
      </p:ext>
    </p:extLst>
  </p:cSld>
  <p:clrMapOvr>
    <a:masterClrMapping/>
  </p:clrMapOvr>
  <p:transition>
    <p:fade/>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Graphic layout: three columns graphic and text">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FB052D15-67DF-4845-863F-FEC853640A9E}"/>
              </a:ext>
            </a:extLst>
          </p:cNvPr>
          <p:cNvSpPr>
            <a:spLocks noGrp="1"/>
          </p:cNvSpPr>
          <p:nvPr userDrawn="1">
            <p:ph type="body" sz="quarter" idx="11" hasCustomPrompt="1"/>
          </p:nvPr>
        </p:nvSpPr>
        <p:spPr>
          <a:xfrm>
            <a:off x="667648" y="3875583"/>
            <a:ext cx="3145212" cy="241415"/>
          </a:xfrm>
        </p:spPr>
        <p:txBody>
          <a:bodyPr lIns="0" tIns="0" rIns="0" bIns="0"/>
          <a:lstStyle>
            <a:lvl1pPr marL="0" indent="0">
              <a:lnSpc>
                <a:spcPct val="100000"/>
              </a:lnSpc>
              <a:spcBef>
                <a:spcPts val="0"/>
              </a:spcBef>
              <a:spcAft>
                <a:spcPts val="784"/>
              </a:spcAft>
              <a:buNone/>
              <a:defRPr sz="1568" b="1">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4" name="Text Placeholder 4">
            <a:extLst>
              <a:ext uri="{FF2B5EF4-FFF2-40B4-BE49-F238E27FC236}">
                <a16:creationId xmlns:a16="http://schemas.microsoft.com/office/drawing/2014/main" id="{A5ECD4C7-D870-4003-9FA8-85EBBED87940}"/>
              </a:ext>
            </a:extLst>
          </p:cNvPr>
          <p:cNvSpPr>
            <a:spLocks noGrp="1"/>
          </p:cNvSpPr>
          <p:nvPr userDrawn="1">
            <p:ph type="body" sz="quarter" idx="12" hasCustomPrompt="1"/>
          </p:nvPr>
        </p:nvSpPr>
        <p:spPr>
          <a:xfrm>
            <a:off x="4522280" y="3875583"/>
            <a:ext cx="3141216"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5" name="Text Placeholder 4">
            <a:extLst>
              <a:ext uri="{FF2B5EF4-FFF2-40B4-BE49-F238E27FC236}">
                <a16:creationId xmlns:a16="http://schemas.microsoft.com/office/drawing/2014/main" id="{AA9BECBA-B2CC-4EE6-B54E-9ADB03EB2595}"/>
              </a:ext>
            </a:extLst>
          </p:cNvPr>
          <p:cNvSpPr>
            <a:spLocks noGrp="1"/>
          </p:cNvSpPr>
          <p:nvPr userDrawn="1">
            <p:ph type="body" sz="quarter" idx="13" hasCustomPrompt="1"/>
          </p:nvPr>
        </p:nvSpPr>
        <p:spPr>
          <a:xfrm>
            <a:off x="8368709" y="3875583"/>
            <a:ext cx="3152010"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32" name="Title 1">
            <a:extLst>
              <a:ext uri="{FF2B5EF4-FFF2-40B4-BE49-F238E27FC236}">
                <a16:creationId xmlns:a16="http://schemas.microsoft.com/office/drawing/2014/main" id="{E2B31721-F16D-E549-98B2-EFA7A505D3B6}"/>
              </a:ext>
            </a:extLst>
          </p:cNvPr>
          <p:cNvSpPr>
            <a:spLocks noGrp="1"/>
          </p:cNvSpPr>
          <p:nvPr>
            <p:ph type="title" hasCustomPrompt="1"/>
          </p:nvPr>
        </p:nvSpPr>
        <p:spPr>
          <a:xfrm>
            <a:off x="426424" y="435824"/>
            <a:ext cx="11336039" cy="744014"/>
          </a:xfrm>
        </p:spPr>
        <p:txBody>
          <a:bodyPr/>
          <a:lstStyle>
            <a:lvl1pPr>
              <a:defRPr/>
            </a:lvl1pPr>
          </a:lstStyle>
          <a:p>
            <a:r>
              <a:rPr lang="en-US" dirty="0"/>
              <a:t>Graphic layout: three columns icons and text</a:t>
            </a:r>
          </a:p>
        </p:txBody>
      </p:sp>
      <p:sp>
        <p:nvSpPr>
          <p:cNvPr id="33" name="Text Placeholder 4">
            <a:extLst>
              <a:ext uri="{FF2B5EF4-FFF2-40B4-BE49-F238E27FC236}">
                <a16:creationId xmlns:a16="http://schemas.microsoft.com/office/drawing/2014/main" id="{19AB0E6E-522C-3D4F-AEBB-BF576304F2AC}"/>
              </a:ext>
            </a:extLst>
          </p:cNvPr>
          <p:cNvSpPr>
            <a:spLocks noGrp="1"/>
          </p:cNvSpPr>
          <p:nvPr>
            <p:ph type="body" sz="quarter" idx="29" hasCustomPrompt="1"/>
          </p:nvPr>
        </p:nvSpPr>
        <p:spPr>
          <a:xfrm>
            <a:off x="667648" y="4376263"/>
            <a:ext cx="3145212"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80 characters including spaces. Word count ~20 </a:t>
            </a:r>
          </a:p>
        </p:txBody>
      </p:sp>
      <p:sp>
        <p:nvSpPr>
          <p:cNvPr id="34" name="Text Placeholder 4">
            <a:extLst>
              <a:ext uri="{FF2B5EF4-FFF2-40B4-BE49-F238E27FC236}">
                <a16:creationId xmlns:a16="http://schemas.microsoft.com/office/drawing/2014/main" id="{C3C3EF55-F4EE-604F-8EEA-40536CC2E57B}"/>
              </a:ext>
            </a:extLst>
          </p:cNvPr>
          <p:cNvSpPr>
            <a:spLocks noGrp="1"/>
          </p:cNvSpPr>
          <p:nvPr>
            <p:ph type="body" sz="quarter" idx="30" hasCustomPrompt="1"/>
          </p:nvPr>
        </p:nvSpPr>
        <p:spPr>
          <a:xfrm>
            <a:off x="4524084" y="4376264"/>
            <a:ext cx="3145212" cy="869096"/>
          </a:xfrm>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80 characters including spaces. Word count ~20 </a:t>
            </a:r>
          </a:p>
        </p:txBody>
      </p:sp>
      <p:sp>
        <p:nvSpPr>
          <p:cNvPr id="35" name="Text Placeholder 4">
            <a:extLst>
              <a:ext uri="{FF2B5EF4-FFF2-40B4-BE49-F238E27FC236}">
                <a16:creationId xmlns:a16="http://schemas.microsoft.com/office/drawing/2014/main" id="{7CBA4B36-12AF-2940-98C6-A869BB202B9F}"/>
              </a:ext>
            </a:extLst>
          </p:cNvPr>
          <p:cNvSpPr>
            <a:spLocks noGrp="1"/>
          </p:cNvSpPr>
          <p:nvPr>
            <p:ph type="body" sz="quarter" idx="31" hasCustomPrompt="1"/>
          </p:nvPr>
        </p:nvSpPr>
        <p:spPr>
          <a:xfrm>
            <a:off x="8368709" y="4376264"/>
            <a:ext cx="3145212" cy="869096"/>
          </a:xfrm>
        </p:spPr>
        <p:txBody>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80 characters including spaces. Word count ~20 </a:t>
            </a:r>
          </a:p>
        </p:txBody>
      </p:sp>
      <p:sp>
        <p:nvSpPr>
          <p:cNvPr id="18" name="Text Placeholder 3">
            <a:extLst>
              <a:ext uri="{FF2B5EF4-FFF2-40B4-BE49-F238E27FC236}">
                <a16:creationId xmlns:a16="http://schemas.microsoft.com/office/drawing/2014/main" id="{24361F3B-652D-A34A-BEC9-A6124CB39036}"/>
              </a:ext>
            </a:extLst>
          </p:cNvPr>
          <p:cNvSpPr>
            <a:spLocks noGrp="1"/>
          </p:cNvSpPr>
          <p:nvPr>
            <p:ph type="body" sz="quarter" idx="39"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2604205294"/>
      </p:ext>
    </p:extLst>
  </p:cSld>
  <p:clrMapOvr>
    <a:masterClrMapping/>
  </p:clrMapOvr>
  <p:transition>
    <p:fade/>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Graphic layout: four columns graphic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7712A-15EB-884C-BF95-7C690BA77817}"/>
              </a:ext>
            </a:extLst>
          </p:cNvPr>
          <p:cNvSpPr>
            <a:spLocks noGrp="1"/>
          </p:cNvSpPr>
          <p:nvPr>
            <p:ph type="title" hasCustomPrompt="1"/>
          </p:nvPr>
        </p:nvSpPr>
        <p:spPr>
          <a:xfrm>
            <a:off x="426424" y="435824"/>
            <a:ext cx="11336039" cy="744014"/>
          </a:xfrm>
        </p:spPr>
        <p:txBody>
          <a:bodyPr/>
          <a:lstStyle>
            <a:lvl1pPr>
              <a:defRPr/>
            </a:lvl1pPr>
          </a:lstStyle>
          <a:p>
            <a:r>
              <a:rPr lang="en-US" dirty="0"/>
              <a:t>Graphic layout: four columns icons and text</a:t>
            </a:r>
          </a:p>
        </p:txBody>
      </p:sp>
      <p:sp>
        <p:nvSpPr>
          <p:cNvPr id="9" name="Text Placeholder 4">
            <a:extLst>
              <a:ext uri="{FF2B5EF4-FFF2-40B4-BE49-F238E27FC236}">
                <a16:creationId xmlns:a16="http://schemas.microsoft.com/office/drawing/2014/main" id="{07CF99F6-2487-AC48-8A09-B34B72BD5FE9}"/>
              </a:ext>
            </a:extLst>
          </p:cNvPr>
          <p:cNvSpPr>
            <a:spLocks noGrp="1"/>
          </p:cNvSpPr>
          <p:nvPr>
            <p:ph type="body" sz="quarter" idx="11" hasCustomPrompt="1"/>
          </p:nvPr>
        </p:nvSpPr>
        <p:spPr>
          <a:xfrm>
            <a:off x="601188" y="3950662"/>
            <a:ext cx="2303892" cy="241415"/>
          </a:xfrm>
        </p:spPr>
        <p:txBody>
          <a:bodyPr lIns="0" tIns="0" rIns="0" bIns="0"/>
          <a:lstStyle>
            <a:lvl1pPr marL="0" indent="0">
              <a:lnSpc>
                <a:spcPct val="100000"/>
              </a:lnSpc>
              <a:spcBef>
                <a:spcPts val="0"/>
              </a:spcBef>
              <a:spcAft>
                <a:spcPts val="784"/>
              </a:spcAft>
              <a:buNone/>
              <a:defRPr sz="1568" b="1">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0" name="Text Placeholder 4">
            <a:extLst>
              <a:ext uri="{FF2B5EF4-FFF2-40B4-BE49-F238E27FC236}">
                <a16:creationId xmlns:a16="http://schemas.microsoft.com/office/drawing/2014/main" id="{7F7B5F75-90C0-F44E-9322-8FF1108BD340}"/>
              </a:ext>
            </a:extLst>
          </p:cNvPr>
          <p:cNvSpPr>
            <a:spLocks noGrp="1"/>
          </p:cNvSpPr>
          <p:nvPr>
            <p:ph type="body" sz="quarter" idx="12" hasCustomPrompt="1"/>
          </p:nvPr>
        </p:nvSpPr>
        <p:spPr>
          <a:xfrm>
            <a:off x="3495395" y="3950662"/>
            <a:ext cx="2303892"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1" name="Text Placeholder 4">
            <a:extLst>
              <a:ext uri="{FF2B5EF4-FFF2-40B4-BE49-F238E27FC236}">
                <a16:creationId xmlns:a16="http://schemas.microsoft.com/office/drawing/2014/main" id="{6E444E9C-8096-FE42-BE2A-094180C61109}"/>
              </a:ext>
            </a:extLst>
          </p:cNvPr>
          <p:cNvSpPr>
            <a:spLocks noGrp="1"/>
          </p:cNvSpPr>
          <p:nvPr>
            <p:ph type="body" sz="quarter" idx="13" hasCustomPrompt="1"/>
          </p:nvPr>
        </p:nvSpPr>
        <p:spPr>
          <a:xfrm>
            <a:off x="6389602" y="3950662"/>
            <a:ext cx="2303892"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5" name="Text Placeholder 4">
            <a:extLst>
              <a:ext uri="{FF2B5EF4-FFF2-40B4-BE49-F238E27FC236}">
                <a16:creationId xmlns:a16="http://schemas.microsoft.com/office/drawing/2014/main" id="{D8D35D15-66F4-4840-BA72-4B7AB5A24EFD}"/>
              </a:ext>
            </a:extLst>
          </p:cNvPr>
          <p:cNvSpPr>
            <a:spLocks noGrp="1"/>
          </p:cNvSpPr>
          <p:nvPr>
            <p:ph type="body" sz="quarter" idx="21" hasCustomPrompt="1"/>
          </p:nvPr>
        </p:nvSpPr>
        <p:spPr>
          <a:xfrm>
            <a:off x="9283808" y="3950662"/>
            <a:ext cx="2303892"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26" name="Text Placeholder 4">
            <a:extLst>
              <a:ext uri="{FF2B5EF4-FFF2-40B4-BE49-F238E27FC236}">
                <a16:creationId xmlns:a16="http://schemas.microsoft.com/office/drawing/2014/main" id="{664E72B3-FB79-F844-8A7A-96EEEC977034}"/>
              </a:ext>
            </a:extLst>
          </p:cNvPr>
          <p:cNvSpPr>
            <a:spLocks noGrp="1"/>
          </p:cNvSpPr>
          <p:nvPr>
            <p:ph type="body" sz="quarter" idx="29" hasCustomPrompt="1"/>
          </p:nvPr>
        </p:nvSpPr>
        <p:spPr>
          <a:xfrm>
            <a:off x="601188" y="4451343"/>
            <a:ext cx="2303892"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Word count ~16</a:t>
            </a:r>
          </a:p>
        </p:txBody>
      </p:sp>
      <p:sp>
        <p:nvSpPr>
          <p:cNvPr id="27" name="Text Placeholder 4">
            <a:extLst>
              <a:ext uri="{FF2B5EF4-FFF2-40B4-BE49-F238E27FC236}">
                <a16:creationId xmlns:a16="http://schemas.microsoft.com/office/drawing/2014/main" id="{6D8A4388-2519-1E4A-8342-27518C108596}"/>
              </a:ext>
            </a:extLst>
          </p:cNvPr>
          <p:cNvSpPr>
            <a:spLocks noGrp="1"/>
          </p:cNvSpPr>
          <p:nvPr>
            <p:ph type="body" sz="quarter" idx="30" hasCustomPrompt="1"/>
          </p:nvPr>
        </p:nvSpPr>
        <p:spPr>
          <a:xfrm>
            <a:off x="3495395" y="4451343"/>
            <a:ext cx="2303892"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Word count ~16</a:t>
            </a:r>
          </a:p>
        </p:txBody>
      </p:sp>
      <p:sp>
        <p:nvSpPr>
          <p:cNvPr id="28" name="Text Placeholder 4">
            <a:extLst>
              <a:ext uri="{FF2B5EF4-FFF2-40B4-BE49-F238E27FC236}">
                <a16:creationId xmlns:a16="http://schemas.microsoft.com/office/drawing/2014/main" id="{172FFB43-A6BA-8646-BB33-15C34B13DB51}"/>
              </a:ext>
            </a:extLst>
          </p:cNvPr>
          <p:cNvSpPr>
            <a:spLocks noGrp="1"/>
          </p:cNvSpPr>
          <p:nvPr>
            <p:ph type="body" sz="quarter" idx="31" hasCustomPrompt="1"/>
          </p:nvPr>
        </p:nvSpPr>
        <p:spPr>
          <a:xfrm>
            <a:off x="6389602" y="4451343"/>
            <a:ext cx="2303892"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Word count ~16</a:t>
            </a:r>
          </a:p>
        </p:txBody>
      </p:sp>
      <p:sp>
        <p:nvSpPr>
          <p:cNvPr id="29" name="Text Placeholder 4">
            <a:extLst>
              <a:ext uri="{FF2B5EF4-FFF2-40B4-BE49-F238E27FC236}">
                <a16:creationId xmlns:a16="http://schemas.microsoft.com/office/drawing/2014/main" id="{D2DF255F-F360-B544-9DB2-C1F5540A95B4}"/>
              </a:ext>
            </a:extLst>
          </p:cNvPr>
          <p:cNvSpPr>
            <a:spLocks noGrp="1"/>
          </p:cNvSpPr>
          <p:nvPr>
            <p:ph type="body" sz="quarter" idx="32" hasCustomPrompt="1"/>
          </p:nvPr>
        </p:nvSpPr>
        <p:spPr>
          <a:xfrm>
            <a:off x="9283808" y="4451343"/>
            <a:ext cx="2303893"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Word count ~16</a:t>
            </a:r>
          </a:p>
        </p:txBody>
      </p:sp>
      <p:sp>
        <p:nvSpPr>
          <p:cNvPr id="16" name="Text Placeholder 3">
            <a:extLst>
              <a:ext uri="{FF2B5EF4-FFF2-40B4-BE49-F238E27FC236}">
                <a16:creationId xmlns:a16="http://schemas.microsoft.com/office/drawing/2014/main" id="{45321529-BB00-B046-8E05-D460E1D9AA7F}"/>
              </a:ext>
            </a:extLst>
          </p:cNvPr>
          <p:cNvSpPr>
            <a:spLocks noGrp="1"/>
          </p:cNvSpPr>
          <p:nvPr>
            <p:ph type="body" sz="quarter" idx="41"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2021070724"/>
      </p:ext>
    </p:extLst>
  </p:cSld>
  <p:clrMapOvr>
    <a:masterClrMapping/>
  </p:clrMapOvr>
  <p:transition>
    <p:fade/>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1_Graphic layout: four columns graphic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7712A-15EB-884C-BF95-7C690BA77817}"/>
              </a:ext>
            </a:extLst>
          </p:cNvPr>
          <p:cNvSpPr>
            <a:spLocks noGrp="1"/>
          </p:cNvSpPr>
          <p:nvPr>
            <p:ph type="title" hasCustomPrompt="1"/>
          </p:nvPr>
        </p:nvSpPr>
        <p:spPr>
          <a:xfrm>
            <a:off x="426424" y="435824"/>
            <a:ext cx="11336039" cy="744014"/>
          </a:xfrm>
        </p:spPr>
        <p:txBody>
          <a:bodyPr/>
          <a:lstStyle>
            <a:lvl1pPr>
              <a:defRPr/>
            </a:lvl1pPr>
          </a:lstStyle>
          <a:p>
            <a:r>
              <a:rPr lang="en-US" dirty="0"/>
              <a:t>Graphic layout: five column icons and text</a:t>
            </a:r>
          </a:p>
        </p:txBody>
      </p:sp>
      <p:sp>
        <p:nvSpPr>
          <p:cNvPr id="9" name="Text Placeholder 4">
            <a:extLst>
              <a:ext uri="{FF2B5EF4-FFF2-40B4-BE49-F238E27FC236}">
                <a16:creationId xmlns:a16="http://schemas.microsoft.com/office/drawing/2014/main" id="{07CF99F6-2487-AC48-8A09-B34B72BD5FE9}"/>
              </a:ext>
            </a:extLst>
          </p:cNvPr>
          <p:cNvSpPr>
            <a:spLocks noGrp="1"/>
          </p:cNvSpPr>
          <p:nvPr>
            <p:ph type="body" sz="quarter" idx="11" hasCustomPrompt="1"/>
          </p:nvPr>
        </p:nvSpPr>
        <p:spPr>
          <a:xfrm>
            <a:off x="426426" y="3876978"/>
            <a:ext cx="1924534" cy="241415"/>
          </a:xfrm>
        </p:spPr>
        <p:txBody>
          <a:bodyPr lIns="0" tIns="0" rIns="0" bIns="0"/>
          <a:lstStyle>
            <a:lvl1pPr marL="0" indent="0">
              <a:lnSpc>
                <a:spcPct val="100000"/>
              </a:lnSpc>
              <a:spcBef>
                <a:spcPts val="0"/>
              </a:spcBef>
              <a:spcAft>
                <a:spcPts val="784"/>
              </a:spcAft>
              <a:buNone/>
              <a:defRPr sz="1568" b="1">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0" name="Text Placeholder 4">
            <a:extLst>
              <a:ext uri="{FF2B5EF4-FFF2-40B4-BE49-F238E27FC236}">
                <a16:creationId xmlns:a16="http://schemas.microsoft.com/office/drawing/2014/main" id="{7F7B5F75-90C0-F44E-9322-8FF1108BD340}"/>
              </a:ext>
            </a:extLst>
          </p:cNvPr>
          <p:cNvSpPr>
            <a:spLocks noGrp="1"/>
          </p:cNvSpPr>
          <p:nvPr>
            <p:ph type="body" sz="quarter" idx="12" hasCustomPrompt="1"/>
          </p:nvPr>
        </p:nvSpPr>
        <p:spPr>
          <a:xfrm>
            <a:off x="2779302" y="3876978"/>
            <a:ext cx="1924534"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1" name="Text Placeholder 4">
            <a:extLst>
              <a:ext uri="{FF2B5EF4-FFF2-40B4-BE49-F238E27FC236}">
                <a16:creationId xmlns:a16="http://schemas.microsoft.com/office/drawing/2014/main" id="{6E444E9C-8096-FE42-BE2A-094180C61109}"/>
              </a:ext>
            </a:extLst>
          </p:cNvPr>
          <p:cNvSpPr>
            <a:spLocks noGrp="1"/>
          </p:cNvSpPr>
          <p:nvPr>
            <p:ph type="body" sz="quarter" idx="13" hasCustomPrompt="1"/>
          </p:nvPr>
        </p:nvSpPr>
        <p:spPr>
          <a:xfrm>
            <a:off x="5132178" y="3876978"/>
            <a:ext cx="1924534"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5" name="Text Placeholder 4">
            <a:extLst>
              <a:ext uri="{FF2B5EF4-FFF2-40B4-BE49-F238E27FC236}">
                <a16:creationId xmlns:a16="http://schemas.microsoft.com/office/drawing/2014/main" id="{D8D35D15-66F4-4840-BA72-4B7AB5A24EFD}"/>
              </a:ext>
            </a:extLst>
          </p:cNvPr>
          <p:cNvSpPr>
            <a:spLocks noGrp="1"/>
          </p:cNvSpPr>
          <p:nvPr>
            <p:ph type="body" sz="quarter" idx="21" hasCustomPrompt="1"/>
          </p:nvPr>
        </p:nvSpPr>
        <p:spPr>
          <a:xfrm>
            <a:off x="7485054" y="3876978"/>
            <a:ext cx="1924534"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16" name="Text Placeholder 4">
            <a:extLst>
              <a:ext uri="{FF2B5EF4-FFF2-40B4-BE49-F238E27FC236}">
                <a16:creationId xmlns:a16="http://schemas.microsoft.com/office/drawing/2014/main" id="{CF3D6EC3-0D4F-6747-B684-0313327C08A1}"/>
              </a:ext>
            </a:extLst>
          </p:cNvPr>
          <p:cNvSpPr>
            <a:spLocks noGrp="1"/>
          </p:cNvSpPr>
          <p:nvPr>
            <p:ph type="body" sz="quarter" idx="23" hasCustomPrompt="1"/>
          </p:nvPr>
        </p:nvSpPr>
        <p:spPr>
          <a:xfrm>
            <a:off x="9837930" y="3876978"/>
            <a:ext cx="1924534" cy="241415"/>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dirty="0"/>
              <a:t>Lorem ipsum</a:t>
            </a:r>
          </a:p>
        </p:txBody>
      </p:sp>
      <p:sp>
        <p:nvSpPr>
          <p:cNvPr id="5" name="Text Placeholder 4">
            <a:extLst>
              <a:ext uri="{FF2B5EF4-FFF2-40B4-BE49-F238E27FC236}">
                <a16:creationId xmlns:a16="http://schemas.microsoft.com/office/drawing/2014/main" id="{56A13025-A9F2-5346-8A08-EBB9E3F17437}"/>
              </a:ext>
            </a:extLst>
          </p:cNvPr>
          <p:cNvSpPr>
            <a:spLocks noGrp="1"/>
          </p:cNvSpPr>
          <p:nvPr>
            <p:ph type="body" sz="quarter" idx="29" hasCustomPrompt="1"/>
          </p:nvPr>
        </p:nvSpPr>
        <p:spPr>
          <a:xfrm>
            <a:off x="426424" y="4377658"/>
            <a:ext cx="1925135"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Word count ~12 </a:t>
            </a:r>
          </a:p>
        </p:txBody>
      </p:sp>
      <p:sp>
        <p:nvSpPr>
          <p:cNvPr id="23" name="Text Placeholder 4">
            <a:extLst>
              <a:ext uri="{FF2B5EF4-FFF2-40B4-BE49-F238E27FC236}">
                <a16:creationId xmlns:a16="http://schemas.microsoft.com/office/drawing/2014/main" id="{1BA1F05E-2425-174D-960C-BA11F60E938C}"/>
              </a:ext>
            </a:extLst>
          </p:cNvPr>
          <p:cNvSpPr>
            <a:spLocks noGrp="1"/>
          </p:cNvSpPr>
          <p:nvPr>
            <p:ph type="body" sz="quarter" idx="30" hasCustomPrompt="1"/>
          </p:nvPr>
        </p:nvSpPr>
        <p:spPr>
          <a:xfrm>
            <a:off x="2783689" y="4377658"/>
            <a:ext cx="1925135"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Word count ~12 </a:t>
            </a:r>
          </a:p>
        </p:txBody>
      </p:sp>
      <p:sp>
        <p:nvSpPr>
          <p:cNvPr id="24" name="Text Placeholder 4">
            <a:extLst>
              <a:ext uri="{FF2B5EF4-FFF2-40B4-BE49-F238E27FC236}">
                <a16:creationId xmlns:a16="http://schemas.microsoft.com/office/drawing/2014/main" id="{7D37F384-43E2-3842-97EC-4D71894F671F}"/>
              </a:ext>
            </a:extLst>
          </p:cNvPr>
          <p:cNvSpPr>
            <a:spLocks noGrp="1"/>
          </p:cNvSpPr>
          <p:nvPr>
            <p:ph type="body" sz="quarter" idx="31" hasCustomPrompt="1"/>
          </p:nvPr>
        </p:nvSpPr>
        <p:spPr>
          <a:xfrm>
            <a:off x="5140954" y="4377658"/>
            <a:ext cx="1925135"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Word count ~12 </a:t>
            </a:r>
          </a:p>
        </p:txBody>
      </p:sp>
      <p:sp>
        <p:nvSpPr>
          <p:cNvPr id="25" name="Text Placeholder 4">
            <a:extLst>
              <a:ext uri="{FF2B5EF4-FFF2-40B4-BE49-F238E27FC236}">
                <a16:creationId xmlns:a16="http://schemas.microsoft.com/office/drawing/2014/main" id="{FF98EA86-0C3D-6944-AA4C-7FE34115E42A}"/>
              </a:ext>
            </a:extLst>
          </p:cNvPr>
          <p:cNvSpPr>
            <a:spLocks noGrp="1"/>
          </p:cNvSpPr>
          <p:nvPr>
            <p:ph type="body" sz="quarter" idx="32" hasCustomPrompt="1"/>
          </p:nvPr>
        </p:nvSpPr>
        <p:spPr>
          <a:xfrm>
            <a:off x="7498219" y="4377658"/>
            <a:ext cx="1925135"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Word count ~12 </a:t>
            </a:r>
          </a:p>
        </p:txBody>
      </p:sp>
      <p:sp>
        <p:nvSpPr>
          <p:cNvPr id="26" name="Text Placeholder 4">
            <a:extLst>
              <a:ext uri="{FF2B5EF4-FFF2-40B4-BE49-F238E27FC236}">
                <a16:creationId xmlns:a16="http://schemas.microsoft.com/office/drawing/2014/main" id="{7FF42044-27D6-E347-ACD3-F5C992FDAED2}"/>
              </a:ext>
            </a:extLst>
          </p:cNvPr>
          <p:cNvSpPr>
            <a:spLocks noGrp="1"/>
          </p:cNvSpPr>
          <p:nvPr>
            <p:ph type="body" sz="quarter" idx="33" hasCustomPrompt="1"/>
          </p:nvPr>
        </p:nvSpPr>
        <p:spPr>
          <a:xfrm>
            <a:off x="9838884" y="4377658"/>
            <a:ext cx="1925135" cy="869096"/>
          </a:xfrm>
        </p:spPr>
        <p:txBody>
          <a:bodyPr/>
          <a:lstStyle>
            <a:lvl1pPr>
              <a:defRPr sz="1568">
                <a:solidFill>
                  <a:srgbClr val="000000"/>
                </a:solidFill>
              </a:defRPr>
            </a:lvl1pPr>
          </a:lstStyle>
          <a:p>
            <a:pPr lvl="0"/>
            <a:r>
              <a:rPr lang="en-US" dirty="0"/>
              <a:t>Body copy Segoe Regular 16. </a:t>
            </a:r>
            <a:r>
              <a:rPr lang="en-US" dirty="0" err="1"/>
              <a:t>Cavorest</a:t>
            </a:r>
            <a:r>
              <a:rPr lang="en-US" dirty="0"/>
              <a:t> a </a:t>
            </a:r>
            <a:r>
              <a:rPr lang="en-US" dirty="0" err="1"/>
              <a:t>aut</a:t>
            </a:r>
            <a:r>
              <a:rPr lang="en-US" dirty="0"/>
              <a:t> arum </a:t>
            </a:r>
            <a:r>
              <a:rPr lang="en-US" dirty="0" err="1"/>
              <a:t>quam</a:t>
            </a:r>
            <a:r>
              <a:rPr lang="en-US" dirty="0"/>
              <a:t> id Word count ~12 </a:t>
            </a:r>
          </a:p>
        </p:txBody>
      </p:sp>
      <p:sp>
        <p:nvSpPr>
          <p:cNvPr id="18" name="Text Placeholder 3">
            <a:extLst>
              <a:ext uri="{FF2B5EF4-FFF2-40B4-BE49-F238E27FC236}">
                <a16:creationId xmlns:a16="http://schemas.microsoft.com/office/drawing/2014/main" id="{15DF06EB-5213-C445-9F12-4EC4C464EF77}"/>
              </a:ext>
            </a:extLst>
          </p:cNvPr>
          <p:cNvSpPr>
            <a:spLocks noGrp="1"/>
          </p:cNvSpPr>
          <p:nvPr>
            <p:ph type="body" sz="quarter" idx="4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117944592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CE148D2-E4D7-41C4-A187-3BFEF73E0242}"/>
              </a:ext>
            </a:extLst>
          </p:cNvPr>
          <p:cNvSpPr/>
          <p:nvPr userDrawn="1"/>
        </p:nvSpPr>
        <p:spPr bwMode="auto">
          <a:xfrm>
            <a:off x="0" y="-3158"/>
            <a:ext cx="12192000" cy="1017919"/>
          </a:xfrm>
          <a:prstGeom prst="rect">
            <a:avLst/>
          </a:prstGeom>
          <a:solidFill>
            <a:srgbClr val="0078D7"/>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54" tIns="146284" rIns="182854" bIns="146284" numCol="1" spcCol="0" rtlCol="0" fromWordArt="0" anchor="b" anchorCtr="0" forceAA="0" compatLnSpc="1">
            <a:prstTxWarp prst="textNoShape">
              <a:avLst/>
            </a:prstTxWarp>
            <a:noAutofit/>
          </a:bodyPr>
          <a:lstStyle/>
          <a:p>
            <a:pPr marL="0" marR="0" lvl="0" indent="0" algn="ctr" defTabSz="932293" rtl="0" eaLnBrk="1" fontAlgn="base" latinLnBrk="0" hangingPunct="1">
              <a:lnSpc>
                <a:spcPct val="9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Segoe UI" panose="020B0502040204020203" pitchFamily="34" charset="0"/>
            </a:endParaRPr>
          </a:p>
        </p:txBody>
      </p:sp>
      <p:sp>
        <p:nvSpPr>
          <p:cNvPr id="8" name="Text Placeholder 2">
            <a:extLst>
              <a:ext uri="{FF2B5EF4-FFF2-40B4-BE49-F238E27FC236}">
                <a16:creationId xmlns:a16="http://schemas.microsoft.com/office/drawing/2014/main" id="{5A32D8E5-D8B5-4FF2-B93C-1AB118B5E12E}"/>
              </a:ext>
            </a:extLst>
          </p:cNvPr>
          <p:cNvSpPr>
            <a:spLocks noGrp="1"/>
          </p:cNvSpPr>
          <p:nvPr>
            <p:ph type="body" sz="quarter" idx="10"/>
          </p:nvPr>
        </p:nvSpPr>
        <p:spPr>
          <a:xfrm>
            <a:off x="269238" y="1189177"/>
            <a:ext cx="11653522" cy="2067233"/>
          </a:xfrm>
        </p:spPr>
        <p:txBody>
          <a:bodyPr/>
          <a:lstStyle>
            <a:lvl1pPr>
              <a:defRPr kumimoji="0" lang="en-US" sz="3921" b="0" i="0" u="none" strike="noStrike" kern="1200" cap="none" spc="0" normalizeH="0" baseline="0" dirty="0" smtClean="0">
                <a:ln>
                  <a:noFill/>
                </a:ln>
                <a:gradFill>
                  <a:gsLst>
                    <a:gs pos="1250">
                      <a:srgbClr val="0078D7"/>
                    </a:gs>
                    <a:gs pos="99000">
                      <a:srgbClr val="0078D7"/>
                    </a:gs>
                  </a:gsLst>
                  <a:lin ang="5400000" scaled="0"/>
                </a:gradFill>
                <a:effectLst/>
                <a:uLnTx/>
                <a:uFillTx/>
                <a:latin typeface="Meiryo UI" panose="020B0604030504040204" pitchFamily="50" charset="-128"/>
                <a:ea typeface="Meiryo UI" panose="020B0604030504040204" pitchFamily="50" charset="-128"/>
                <a:cs typeface="+mn-cs"/>
              </a:defRPr>
            </a:lvl1pPr>
            <a:lvl2pPr>
              <a:defRPr>
                <a:solidFill>
                  <a:schemeClr val="tx1">
                    <a:lumMod val="65000"/>
                    <a:lumOff val="35000"/>
                  </a:schemeClr>
                </a:solidFill>
                <a:latin typeface="Meiryo UI" panose="020B0604030504040204" pitchFamily="50" charset="-128"/>
                <a:ea typeface="Meiryo UI" panose="020B0604030504040204" pitchFamily="50" charset="-128"/>
              </a:defRPr>
            </a:lvl2pPr>
            <a:lvl3pPr>
              <a:defRPr>
                <a:solidFill>
                  <a:schemeClr val="tx1">
                    <a:lumMod val="65000"/>
                    <a:lumOff val="35000"/>
                  </a:schemeClr>
                </a:solidFill>
                <a:latin typeface="Meiryo UI" panose="020B0604030504040204" pitchFamily="50" charset="-128"/>
                <a:ea typeface="Meiryo UI" panose="020B0604030504040204" pitchFamily="50" charset="-128"/>
              </a:defRPr>
            </a:lvl3pPr>
            <a:lvl4pPr>
              <a:defRPr>
                <a:solidFill>
                  <a:schemeClr val="tx1">
                    <a:lumMod val="65000"/>
                    <a:lumOff val="35000"/>
                  </a:schemeClr>
                </a:solidFill>
                <a:latin typeface="Meiryo UI" panose="020B0604030504040204" pitchFamily="50" charset="-128"/>
                <a:ea typeface="Meiryo UI" panose="020B0604030504040204" pitchFamily="50" charset="-128"/>
              </a:defRPr>
            </a:lvl4pPr>
            <a:lvl5pPr>
              <a:defRPr>
                <a:solidFill>
                  <a:schemeClr val="tx1">
                    <a:lumMod val="65000"/>
                    <a:lumOff val="35000"/>
                  </a:schemeClr>
                </a:solidFill>
                <a:latin typeface="Meiryo UI" panose="020B0604030504040204" pitchFamily="50" charset="-128"/>
                <a:ea typeface="Meiryo UI" panose="020B0604030504040204" pitchFamily="50" charset="-12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97547AED-76C0-40A4-8699-9D3D6F2FCF8A}"/>
              </a:ext>
            </a:extLst>
          </p:cNvPr>
          <p:cNvSpPr>
            <a:spLocks noGrp="1"/>
          </p:cNvSpPr>
          <p:nvPr>
            <p:ph type="body" sz="quarter" idx="11"/>
          </p:nvPr>
        </p:nvSpPr>
        <p:spPr>
          <a:xfrm>
            <a:off x="268603" y="130977"/>
            <a:ext cx="11653522" cy="794064"/>
          </a:xfrm>
        </p:spPr>
        <p:txBody>
          <a:bodyPr anchor="ctr"/>
          <a:lstStyle>
            <a:lvl1pPr marL="0" indent="0">
              <a:buNone/>
              <a:defRPr sz="4400">
                <a:solidFill>
                  <a:schemeClr val="bg1"/>
                </a:solidFill>
                <a:latin typeface="Meiryo UI" panose="020B0604030504040204" pitchFamily="50" charset="-128"/>
                <a:ea typeface="Meiryo UI" panose="020B0604030504040204" pitchFamily="50" charset="-128"/>
              </a:defRPr>
            </a:lvl1pPr>
            <a:lvl2pPr marL="336145" indent="0">
              <a:buNone/>
              <a:defRPr/>
            </a:lvl2pPr>
            <a:lvl3pPr marL="560241" indent="0">
              <a:buNone/>
              <a:defRPr/>
            </a:lvl3pPr>
            <a:lvl4pPr marL="784338" indent="0">
              <a:buNone/>
              <a:defRPr/>
            </a:lvl4pPr>
            <a:lvl5pPr marL="1008434" indent="0">
              <a:buNone/>
              <a:defRPr/>
            </a:lvl5pPr>
          </a:lstStyle>
          <a:p>
            <a:pPr lvl="0"/>
            <a:r>
              <a:rPr lang="en-US" dirty="0"/>
              <a:t>Edit Master text styles</a:t>
            </a:r>
          </a:p>
        </p:txBody>
      </p:sp>
    </p:spTree>
    <p:extLst>
      <p:ext uri="{BB962C8B-B14F-4D97-AF65-F5344CB8AC3E}">
        <p14:creationId xmlns:p14="http://schemas.microsoft.com/office/powerpoint/2010/main" val="42059113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Non-bulleted text">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269241" y="1189175"/>
            <a:ext cx="5378548" cy="1877004"/>
          </a:xfrm>
        </p:spPr>
        <p:txBody>
          <a:bodyPr wrap="square">
            <a:spAutoFit/>
          </a:bodyPr>
          <a:lstStyle>
            <a:lvl1pPr marL="0" indent="0">
              <a:spcBef>
                <a:spcPts val="1200"/>
              </a:spcBef>
              <a:buClr>
                <a:schemeClr val="tx1"/>
              </a:buClr>
              <a:buFont typeface="Wingdings" pitchFamily="2" charset="2"/>
              <a:buNone/>
              <a:defRPr sz="3137"/>
            </a:lvl1pPr>
            <a:lvl2pPr marL="0" indent="0">
              <a:buNone/>
              <a:defRPr sz="1961"/>
            </a:lvl2pPr>
            <a:lvl3pPr marL="227209" indent="0">
              <a:buNone/>
              <a:tabLst/>
              <a:defRPr sz="1961"/>
            </a:lvl3pPr>
            <a:lvl4pPr marL="451306" indent="0">
              <a:buNone/>
              <a:defRPr/>
            </a:lvl4pPr>
            <a:lvl5pPr marL="67229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544214" y="1189175"/>
            <a:ext cx="5378548" cy="1877004"/>
          </a:xfrm>
        </p:spPr>
        <p:txBody>
          <a:bodyPr wrap="square">
            <a:spAutoFit/>
          </a:bodyPr>
          <a:lstStyle>
            <a:lvl1pPr marL="0" indent="0">
              <a:spcBef>
                <a:spcPts val="1200"/>
              </a:spcBef>
              <a:buClr>
                <a:schemeClr val="tx1"/>
              </a:buClr>
              <a:buFont typeface="Wingdings" pitchFamily="2" charset="2"/>
              <a:buNone/>
              <a:defRPr sz="3137"/>
            </a:lvl1pPr>
            <a:lvl2pPr marL="0" indent="0">
              <a:buNone/>
              <a:defRPr sz="1961"/>
            </a:lvl2pPr>
            <a:lvl3pPr marL="227209" indent="0">
              <a:buNone/>
              <a:tabLst/>
              <a:defRPr sz="1961"/>
            </a:lvl3pPr>
            <a:lvl4pPr marL="451306" indent="0">
              <a:buNone/>
              <a:defRPr/>
            </a:lvl4pPr>
            <a:lvl5pPr marL="67229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7758421"/>
      </p:ext>
    </p:extLst>
  </p:cSld>
  <p:clrMapOvr>
    <a:overrideClrMapping bg1="lt1" tx1="dk1" bg2="lt2" tx2="dk2" accent1="accent1" accent2="accent2" accent3="accent3" accent4="accent4" accent5="accent5" accent6="accent6" hlink="hlink" folHlink="folHlink"/>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4" name="Table Placeholder 3"/>
          <p:cNvSpPr>
            <a:spLocks noGrp="1"/>
          </p:cNvSpPr>
          <p:nvPr>
            <p:ph type="tbl" sz="quarter" idx="10"/>
          </p:nvPr>
        </p:nvSpPr>
        <p:spPr>
          <a:xfrm>
            <a:off x="426424" y="2135536"/>
            <a:ext cx="11336039" cy="4288197"/>
          </a:xfrm>
        </p:spPr>
        <p:txBody>
          <a:bodyPr bIns="1737360" anchor="ctr">
            <a:noAutofit/>
          </a:bodyPr>
          <a:lstStyle>
            <a:lvl1pPr algn="ctr">
              <a:defRPr sz="1961">
                <a:solidFill>
                  <a:srgbClr val="000000"/>
                </a:solidFill>
                <a:latin typeface="+mj-lt"/>
              </a:defRPr>
            </a:lvl1pPr>
          </a:lstStyle>
          <a:p>
            <a:r>
              <a:rPr lang="en-US"/>
              <a:t>Click icon to add table</a:t>
            </a:r>
            <a:endParaRPr lang="en-US" dirty="0"/>
          </a:p>
        </p:txBody>
      </p:sp>
      <p:sp>
        <p:nvSpPr>
          <p:cNvPr id="5" name="Title Placeholder 1">
            <a:extLst>
              <a:ext uri="{FF2B5EF4-FFF2-40B4-BE49-F238E27FC236}">
                <a16:creationId xmlns:a16="http://schemas.microsoft.com/office/drawing/2014/main" id="{4F997AC3-87B6-4E0B-88C2-A05069E413C4}"/>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Table layout</a:t>
            </a:r>
          </a:p>
        </p:txBody>
      </p:sp>
      <p:sp>
        <p:nvSpPr>
          <p:cNvPr id="6" name="Text Placeholder 3">
            <a:extLst>
              <a:ext uri="{FF2B5EF4-FFF2-40B4-BE49-F238E27FC236}">
                <a16:creationId xmlns:a16="http://schemas.microsoft.com/office/drawing/2014/main" id="{599F388A-04DD-2444-8EFC-F679A7B90750}"/>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3136903720"/>
      </p:ext>
    </p:extLst>
  </p:cSld>
  <p:clrMapOvr>
    <a:masterClrMapping/>
  </p:clrMapOvr>
  <p:transition>
    <p:fade/>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Section title white">
    <p:spTree>
      <p:nvGrpSpPr>
        <p:cNvPr id="1" name=""/>
        <p:cNvGrpSpPr/>
        <p:nvPr/>
      </p:nvGrpSpPr>
      <p:grpSpPr>
        <a:xfrm>
          <a:off x="0" y="0"/>
          <a:ext cx="0" cy="0"/>
          <a:chOff x="0" y="0"/>
          <a:chExt cx="0" cy="0"/>
        </a:xfrm>
      </p:grpSpPr>
      <p:sp>
        <p:nvSpPr>
          <p:cNvPr id="36" name="Title 35"/>
          <p:cNvSpPr>
            <a:spLocks noGrp="1"/>
          </p:cNvSpPr>
          <p:nvPr>
            <p:ph type="title" hasCustomPrompt="1"/>
          </p:nvPr>
        </p:nvSpPr>
        <p:spPr>
          <a:xfrm>
            <a:off x="426425" y="1184319"/>
            <a:ext cx="7477989" cy="3535032"/>
          </a:xfrm>
          <a:noFill/>
        </p:spPr>
        <p:txBody>
          <a:bodyPr vert="horz" wrap="square" lIns="0" tIns="0" rIns="0" bIns="0" rtlCol="0" anchor="t" anchorCtr="0">
            <a:noAutofit/>
          </a:bodyPr>
          <a:lstStyle>
            <a:lvl1pPr>
              <a:lnSpc>
                <a:spcPct val="90000"/>
              </a:lnSpc>
              <a:defRPr lang="en-US" sz="5294" spc="-147" dirty="0">
                <a:solidFill>
                  <a:srgbClr val="000000"/>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252582330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Section title blue">
    <p:bg>
      <p:bgPr>
        <a:solidFill>
          <a:srgbClr val="0278D4"/>
        </a:solidFill>
        <a:effectLst/>
      </p:bgPr>
    </p:bg>
    <p:spTree>
      <p:nvGrpSpPr>
        <p:cNvPr id="1" name=""/>
        <p:cNvGrpSpPr/>
        <p:nvPr/>
      </p:nvGrpSpPr>
      <p:grpSpPr>
        <a:xfrm>
          <a:off x="0" y="0"/>
          <a:ext cx="0" cy="0"/>
          <a:chOff x="0" y="0"/>
          <a:chExt cx="0" cy="0"/>
        </a:xfrm>
      </p:grpSpPr>
      <p:sp>
        <p:nvSpPr>
          <p:cNvPr id="3" name="Title 35">
            <a:extLst>
              <a:ext uri="{FF2B5EF4-FFF2-40B4-BE49-F238E27FC236}">
                <a16:creationId xmlns:a16="http://schemas.microsoft.com/office/drawing/2014/main" id="{51E9DCD3-357B-4AF7-BDD2-18E09F714F4A}"/>
              </a:ext>
            </a:extLst>
          </p:cNvPr>
          <p:cNvSpPr>
            <a:spLocks noGrp="1"/>
          </p:cNvSpPr>
          <p:nvPr>
            <p:ph type="title" hasCustomPrompt="1"/>
          </p:nvPr>
        </p:nvSpPr>
        <p:spPr>
          <a:xfrm>
            <a:off x="426425" y="1184319"/>
            <a:ext cx="7477989" cy="3535032"/>
          </a:xfrm>
          <a:noFill/>
        </p:spPr>
        <p:txBody>
          <a:bodyPr vert="horz" wrap="square" lIns="0" tIns="0" rIns="0" bIns="0" rtlCol="0" anchor="t" anchorCtr="0">
            <a:noAutofit/>
          </a:bodyPr>
          <a:lstStyle>
            <a:lvl1pPr>
              <a:lnSpc>
                <a:spcPct val="90000"/>
              </a:lnSpc>
              <a:defRPr lang="en-US" sz="5294" spc="-147" dirty="0">
                <a:solidFill>
                  <a:schemeClr val="tx2"/>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156653431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Section title photo">
    <p:spTree>
      <p:nvGrpSpPr>
        <p:cNvPr id="1" name=""/>
        <p:cNvGrpSpPr/>
        <p:nvPr/>
      </p:nvGrpSpPr>
      <p:grpSpPr>
        <a:xfrm>
          <a:off x="0" y="0"/>
          <a:ext cx="0" cy="0"/>
          <a:chOff x="0" y="0"/>
          <a:chExt cx="0" cy="0"/>
        </a:xfrm>
      </p:grpSpPr>
      <p:pic>
        <p:nvPicPr>
          <p:cNvPr id="7" name="Picture 6" descr="A person in a blue shirt&#10;&#10;Description generated with high confidence">
            <a:extLst>
              <a:ext uri="{FF2B5EF4-FFF2-40B4-BE49-F238E27FC236}">
                <a16:creationId xmlns:a16="http://schemas.microsoft.com/office/drawing/2014/main" id="{6ED214DD-0EEC-4ACC-A022-15CDD9C0AD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0264" cy="6857996"/>
          </a:xfrm>
          <a:prstGeom prst="rect">
            <a:avLst/>
          </a:prstGeom>
        </p:spPr>
      </p:pic>
      <p:sp>
        <p:nvSpPr>
          <p:cNvPr id="5" name="Title 35">
            <a:extLst>
              <a:ext uri="{FF2B5EF4-FFF2-40B4-BE49-F238E27FC236}">
                <a16:creationId xmlns:a16="http://schemas.microsoft.com/office/drawing/2014/main" id="{8441881C-06B8-4CD2-ADC6-DFD3519E6A19}"/>
              </a:ext>
            </a:extLst>
          </p:cNvPr>
          <p:cNvSpPr>
            <a:spLocks noGrp="1"/>
          </p:cNvSpPr>
          <p:nvPr>
            <p:ph type="title" hasCustomPrompt="1"/>
          </p:nvPr>
        </p:nvSpPr>
        <p:spPr>
          <a:xfrm>
            <a:off x="426425" y="1184319"/>
            <a:ext cx="7477989" cy="3535032"/>
          </a:xfrm>
          <a:noFill/>
        </p:spPr>
        <p:txBody>
          <a:bodyPr vert="horz" wrap="square" lIns="0" tIns="0" rIns="0" bIns="0" rtlCol="0" anchor="t" anchorCtr="0">
            <a:noAutofit/>
          </a:bodyPr>
          <a:lstStyle>
            <a:lvl1pPr>
              <a:lnSpc>
                <a:spcPct val="90000"/>
              </a:lnSpc>
              <a:defRPr lang="en-US" sz="5294" spc="-147" dirty="0">
                <a:solidFill>
                  <a:srgbClr val="000000"/>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113955862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301A3F4-F201-E54A-B546-B57E4CAEF2F4}"/>
              </a:ext>
            </a:extLst>
          </p:cNvPr>
          <p:cNvSpPr>
            <a:spLocks noGrp="1"/>
          </p:cNvSpPr>
          <p:nvPr>
            <p:ph type="pic" sz="quarter" idx="10" hasCustomPrompt="1"/>
          </p:nvPr>
        </p:nvSpPr>
        <p:spPr>
          <a:xfrm>
            <a:off x="0" y="0"/>
            <a:ext cx="12192000" cy="706091"/>
          </a:xfrm>
        </p:spPr>
        <p:txBody>
          <a:bodyPr/>
          <a:lstStyle>
            <a:lvl1pPr>
              <a:defRPr/>
            </a:lvl1pPr>
          </a:lstStyle>
          <a:p>
            <a:r>
              <a:rPr lang="en-US" dirty="0"/>
              <a:t>Customer Story</a:t>
            </a:r>
            <a:br>
              <a:rPr lang="en-US" dirty="0"/>
            </a:br>
            <a:r>
              <a:rPr lang="en-US" dirty="0"/>
              <a:t>Click to add picture</a:t>
            </a:r>
          </a:p>
        </p:txBody>
      </p:sp>
    </p:spTree>
    <p:extLst>
      <p:ext uri="{BB962C8B-B14F-4D97-AF65-F5344CB8AC3E}">
        <p14:creationId xmlns:p14="http://schemas.microsoft.com/office/powerpoint/2010/main" val="4081679461"/>
      </p:ext>
    </p:extLst>
  </p:cSld>
  <p:clrMapOvr>
    <a:masterClrMapping/>
  </p:clrMapOvr>
  <p:transition>
    <p:fade/>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hank you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07DE85-B70F-4309-8506-6C011BC20860}"/>
              </a:ext>
            </a:extLst>
          </p:cNvPr>
          <p:cNvSpPr>
            <a:spLocks noGrp="1"/>
          </p:cNvSpPr>
          <p:nvPr>
            <p:ph type="title" hasCustomPrompt="1"/>
          </p:nvPr>
        </p:nvSpPr>
        <p:spPr>
          <a:xfrm>
            <a:off x="426424" y="1829711"/>
            <a:ext cx="7477989" cy="1473396"/>
          </a:xfrm>
          <a:noFill/>
        </p:spPr>
        <p:txBody>
          <a:bodyPr lIns="0" tIns="0" rIns="0" bIns="0" anchor="t" anchorCtr="0"/>
          <a:lstStyle>
            <a:lvl1pPr>
              <a:lnSpc>
                <a:spcPct val="100000"/>
              </a:lnSpc>
              <a:spcAft>
                <a:spcPts val="1274"/>
              </a:spcAft>
              <a:defRPr sz="2549" spc="-147" baseline="0">
                <a:solidFill>
                  <a:schemeClr val="accent1"/>
                </a:solidFill>
              </a:defRPr>
            </a:lvl1pPr>
          </a:lstStyle>
          <a:p>
            <a:r>
              <a:rPr lang="en-US" dirty="0"/>
              <a:t>Thank you.</a:t>
            </a:r>
          </a:p>
        </p:txBody>
      </p:sp>
      <p:sp>
        <p:nvSpPr>
          <p:cNvPr id="7" name="Text Box 3">
            <a:extLst>
              <a:ext uri="{FF2B5EF4-FFF2-40B4-BE49-F238E27FC236}">
                <a16:creationId xmlns:a16="http://schemas.microsoft.com/office/drawing/2014/main" id="{F3523A4C-09FD-49AC-AA6D-1A6E7B7893EE}"/>
              </a:ext>
            </a:extLst>
          </p:cNvPr>
          <p:cNvSpPr txBox="1">
            <a:spLocks noChangeArrowheads="1"/>
          </p:cNvSpPr>
          <p:nvPr userDrawn="1"/>
        </p:nvSpPr>
        <p:spPr bwMode="blackWhite">
          <a:xfrm>
            <a:off x="428494" y="6318462"/>
            <a:ext cx="4482124" cy="105619"/>
          </a:xfrm>
          <a:prstGeom prst="rect">
            <a:avLst/>
          </a:prstGeom>
          <a:noFill/>
          <a:ln w="12700">
            <a:noFill/>
            <a:miter lim="800000"/>
            <a:headEnd type="none" w="sm" len="sm"/>
            <a:tailEnd type="none" w="sm" len="sm"/>
          </a:ln>
          <a:effectLst/>
        </p:spPr>
        <p:txBody>
          <a:bodyPr vert="horz" wrap="square" lIns="0" tIns="0" rIns="0" bIns="0" numCol="1" anchor="t" anchorCtr="0" compatLnSpc="1">
            <a:prstTxWarp prst="textNoShape">
              <a:avLst/>
            </a:prstTxWarp>
            <a:spAutoFit/>
          </a:bodyPr>
          <a:lstStyle/>
          <a:p>
            <a:pPr defTabSz="913924" eaLnBrk="0" hangingPunct="0"/>
            <a:r>
              <a:rPr lang="en-US" sz="686" dirty="0">
                <a:solidFill>
                  <a:srgbClr val="000000"/>
                </a:solidFill>
                <a:latin typeface="Meiryo UI" panose="020B0604030504040204" pitchFamily="50" charset="-128"/>
                <a:cs typeface="Segoe UI" pitchFamily="34" charset="0"/>
              </a:rPr>
              <a:t>© Copyright Microsoft Corporation. All rights reserved. </a:t>
            </a:r>
          </a:p>
        </p:txBody>
      </p:sp>
      <p:pic>
        <p:nvPicPr>
          <p:cNvPr id="8" name="Picture 7">
            <a:extLst>
              <a:ext uri="{FF2B5EF4-FFF2-40B4-BE49-F238E27FC236}">
                <a16:creationId xmlns:a16="http://schemas.microsoft.com/office/drawing/2014/main" id="{944C8B45-9D01-4389-94BD-CBAF3D8B350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9544" y="437137"/>
            <a:ext cx="896425" cy="190218"/>
          </a:xfrm>
          <a:prstGeom prst="rect">
            <a:avLst/>
          </a:prstGeom>
        </p:spPr>
      </p:pic>
    </p:spTree>
    <p:extLst>
      <p:ext uri="{BB962C8B-B14F-4D97-AF65-F5344CB8AC3E}">
        <p14:creationId xmlns:p14="http://schemas.microsoft.com/office/powerpoint/2010/main" val="33703818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ank you blue">
    <p:bg>
      <p:bgPr>
        <a:solidFill>
          <a:srgbClr val="0278D4"/>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26425" y="1829711"/>
            <a:ext cx="7477989" cy="1473396"/>
          </a:xfrm>
          <a:noFill/>
        </p:spPr>
        <p:txBody>
          <a:bodyPr lIns="0" tIns="0" rIns="0" bIns="0" anchor="t" anchorCtr="0"/>
          <a:lstStyle>
            <a:lvl1pPr>
              <a:lnSpc>
                <a:spcPct val="100000"/>
              </a:lnSpc>
              <a:spcAft>
                <a:spcPts val="1274"/>
              </a:spcAft>
              <a:defRPr sz="2549" spc="-147" baseline="0">
                <a:solidFill>
                  <a:schemeClr val="bg2"/>
                </a:solidFill>
              </a:defRPr>
            </a:lvl1pPr>
          </a:lstStyle>
          <a:p>
            <a:r>
              <a:rPr lang="en-US" dirty="0"/>
              <a:t>Thank you.</a:t>
            </a:r>
          </a:p>
        </p:txBody>
      </p:sp>
      <p:sp>
        <p:nvSpPr>
          <p:cNvPr id="4" name="Text Box 3">
            <a:extLst>
              <a:ext uri="{FF2B5EF4-FFF2-40B4-BE49-F238E27FC236}">
                <a16:creationId xmlns:a16="http://schemas.microsoft.com/office/drawing/2014/main" id="{1688BD8D-D2E4-4DFC-B39C-D55D84362354}"/>
              </a:ext>
            </a:extLst>
          </p:cNvPr>
          <p:cNvSpPr txBox="1">
            <a:spLocks noChangeArrowheads="1"/>
          </p:cNvSpPr>
          <p:nvPr userDrawn="1"/>
        </p:nvSpPr>
        <p:spPr bwMode="blackWhite">
          <a:xfrm>
            <a:off x="428494" y="6318462"/>
            <a:ext cx="4482124" cy="105619"/>
          </a:xfrm>
          <a:prstGeom prst="rect">
            <a:avLst/>
          </a:prstGeom>
          <a:noFill/>
          <a:ln w="12700">
            <a:noFill/>
            <a:miter lim="800000"/>
            <a:headEnd type="none" w="sm" len="sm"/>
            <a:tailEnd type="none" w="sm" len="sm"/>
          </a:ln>
          <a:effectLst/>
        </p:spPr>
        <p:txBody>
          <a:bodyPr vert="horz" wrap="square" lIns="0" tIns="0" rIns="0" bIns="0" numCol="1" anchor="t" anchorCtr="0" compatLnSpc="1">
            <a:prstTxWarp prst="textNoShape">
              <a:avLst/>
            </a:prstTxWarp>
            <a:spAutoFit/>
          </a:bodyPr>
          <a:lstStyle/>
          <a:p>
            <a:pPr defTabSz="913924" eaLnBrk="0" hangingPunct="0"/>
            <a:r>
              <a:rPr lang="en-US" sz="686" dirty="0">
                <a:solidFill>
                  <a:schemeClr val="bg2"/>
                </a:solidFill>
                <a:latin typeface="Meiryo UI" panose="020B0604030504040204" pitchFamily="50" charset="-128"/>
                <a:cs typeface="Segoe UI" pitchFamily="34" charset="0"/>
              </a:rPr>
              <a:t>© Copyright Microsoft Corporation. All rights reserved. </a:t>
            </a:r>
          </a:p>
        </p:txBody>
      </p:sp>
      <p:pic>
        <p:nvPicPr>
          <p:cNvPr id="5" name="Picture 4">
            <a:extLst>
              <a:ext uri="{FF2B5EF4-FFF2-40B4-BE49-F238E27FC236}">
                <a16:creationId xmlns:a16="http://schemas.microsoft.com/office/drawing/2014/main" id="{C36BDE7C-8AED-4A87-A171-2EB14E4B98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8681" y="437140"/>
            <a:ext cx="896425" cy="191140"/>
          </a:xfrm>
          <a:prstGeom prst="rect">
            <a:avLst/>
          </a:prstGeom>
        </p:spPr>
      </p:pic>
    </p:spTree>
    <p:extLst>
      <p:ext uri="{BB962C8B-B14F-4D97-AF65-F5344CB8AC3E}">
        <p14:creationId xmlns:p14="http://schemas.microsoft.com/office/powerpoint/2010/main" val="42614837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63546" y="431201"/>
            <a:ext cx="5288906" cy="108637"/>
          </a:xfrm>
        </p:spPr>
        <p:txBody>
          <a:bodyPr wrap="square" lIns="0" tIns="0" rIns="0" bIns="0" anchor="ctr">
            <a:spAutoFit/>
          </a:bodyPr>
          <a:lstStyle>
            <a:lvl1pPr>
              <a:defRPr sz="784" spc="0">
                <a:gradFill>
                  <a:gsLst>
                    <a:gs pos="0">
                      <a:schemeClr val="tx1">
                        <a:lumMod val="60000"/>
                        <a:lumOff val="40000"/>
                      </a:schemeClr>
                    </a:gs>
                    <a:gs pos="100000">
                      <a:schemeClr val="tx1">
                        <a:lumMod val="60000"/>
                        <a:lumOff val="40000"/>
                      </a:schemeClr>
                    </a:gs>
                  </a:gsLst>
                  <a:lin ang="5400000" scaled="0"/>
                </a:gradFill>
                <a:latin typeface="Segoe UI Semibold" panose="020B0702040204020203" pitchFamily="34" charset="0"/>
                <a:cs typeface="Segoe UI Semibold" panose="020B0702040204020203" pitchFamily="34" charset="0"/>
              </a:defRPr>
            </a:lvl1pPr>
          </a:lstStyle>
          <a:p>
            <a:r>
              <a:rPr lang="en-US" dirty="0"/>
              <a:t>Section title</a:t>
            </a:r>
          </a:p>
        </p:txBody>
      </p:sp>
      <p:sp>
        <p:nvSpPr>
          <p:cNvPr id="3" name="TextBox 2"/>
          <p:cNvSpPr txBox="1"/>
          <p:nvPr userDrawn="1"/>
        </p:nvSpPr>
        <p:spPr>
          <a:xfrm>
            <a:off x="445198" y="431201"/>
            <a:ext cx="2065142" cy="108637"/>
          </a:xfrm>
          <a:prstGeom prst="rect">
            <a:avLst/>
          </a:prstGeom>
        </p:spPr>
        <p:txBody>
          <a:bodyPr vert="horz" wrap="square" lIns="0" tIns="0" rIns="0" bIns="0" rtlCol="0" anchor="ctr">
            <a:spAutoFit/>
          </a:bodyPr>
          <a:lstStyle>
            <a:lvl1pPr algn="l" defTabSz="932742" eaLnBrk="1" latinLnBrk="0" hangingPunct="1">
              <a:lnSpc>
                <a:spcPct val="90000"/>
              </a:lnSpc>
              <a:spcBef>
                <a:spcPct val="0"/>
              </a:spcBef>
              <a:buNone/>
              <a:defRPr lang="en-US" sz="1000" b="0" cap="none" spc="0" baseline="0" dirty="0" smtClean="0">
                <a:ln w="3175">
                  <a:noFill/>
                </a:ln>
                <a:gradFill>
                  <a:gsLst>
                    <a:gs pos="0">
                      <a:schemeClr val="tx1">
                        <a:lumMod val="60000"/>
                        <a:lumOff val="40000"/>
                      </a:schemeClr>
                    </a:gs>
                    <a:gs pos="100000">
                      <a:schemeClr val="tx1">
                        <a:lumMod val="60000"/>
                        <a:lumOff val="40000"/>
                      </a:schemeClr>
                    </a:gs>
                  </a:gsLst>
                  <a:lin ang="5400000" scaled="0"/>
                </a:gradFill>
                <a:effectLst/>
                <a:cs typeface="Segoe UI" pitchFamily="34" charset="0"/>
              </a:defRPr>
            </a:lvl1pPr>
          </a:lstStyle>
          <a:p>
            <a:pPr lvl="0"/>
            <a:r>
              <a:rPr lang="en-US" sz="784" dirty="0">
                <a:latin typeface="Segoe UI Semibold" panose="020B0702040204020203" pitchFamily="34" charset="0"/>
                <a:cs typeface="Segoe UI Semibold" panose="020B0702040204020203" pitchFamily="34" charset="0"/>
              </a:rPr>
              <a:t>Monoline icons</a:t>
            </a:r>
            <a:endParaRPr lang="en-US" sz="784" dirty="0">
              <a:latin typeface="Meiryo UI" panose="020B0604030504040204" pitchFamily="50" charset="-128"/>
              <a:cs typeface="Segoe UI Semibold" panose="020B0702040204020203" pitchFamily="34" charset="0"/>
            </a:endParaRPr>
          </a:p>
        </p:txBody>
      </p:sp>
      <p:grpSp>
        <p:nvGrpSpPr>
          <p:cNvPr id="4" name="Group 3"/>
          <p:cNvGrpSpPr>
            <a:grpSpLocks noChangeAspect="1"/>
          </p:cNvGrpSpPr>
          <p:nvPr userDrawn="1"/>
        </p:nvGrpSpPr>
        <p:grpSpPr>
          <a:xfrm>
            <a:off x="11023167" y="412549"/>
            <a:ext cx="719065" cy="153377"/>
            <a:chOff x="4846638" y="3441700"/>
            <a:chExt cx="5910262" cy="1260475"/>
          </a:xfrm>
        </p:grpSpPr>
        <p:sp>
          <p:nvSpPr>
            <p:cNvPr id="5" name="Freeform 27"/>
            <p:cNvSpPr>
              <a:spLocks noEditPoints="1"/>
            </p:cNvSpPr>
            <p:nvPr/>
          </p:nvSpPr>
          <p:spPr bwMode="auto">
            <a:xfrm>
              <a:off x="6484938" y="3636963"/>
              <a:ext cx="4271962" cy="823913"/>
            </a:xfrm>
            <a:custGeom>
              <a:avLst/>
              <a:gdLst>
                <a:gd name="T0" fmla="*/ 218 w 1139"/>
                <a:gd name="T1" fmla="*/ 217 h 220"/>
                <a:gd name="T2" fmla="*/ 170 w 1139"/>
                <a:gd name="T3" fmla="*/ 15 h 220"/>
                <a:gd name="T4" fmla="*/ 0 w 1139"/>
                <a:gd name="T5" fmla="*/ 15 h 220"/>
                <a:gd name="T6" fmla="*/ 33 w 1139"/>
                <a:gd name="T7" fmla="*/ 62 h 220"/>
                <a:gd name="T8" fmla="*/ 121 w 1139"/>
                <a:gd name="T9" fmla="*/ 217 h 220"/>
                <a:gd name="T10" fmla="*/ 268 w 1139"/>
                <a:gd name="T11" fmla="*/ 11 h 220"/>
                <a:gd name="T12" fmla="*/ 254 w 1139"/>
                <a:gd name="T13" fmla="*/ 44 h 220"/>
                <a:gd name="T14" fmla="*/ 289 w 1139"/>
                <a:gd name="T15" fmla="*/ 31 h 220"/>
                <a:gd name="T16" fmla="*/ 285 w 1139"/>
                <a:gd name="T17" fmla="*/ 72 h 220"/>
                <a:gd name="T18" fmla="*/ 285 w 1139"/>
                <a:gd name="T19" fmla="*/ 217 h 220"/>
                <a:gd name="T20" fmla="*/ 345 w 1139"/>
                <a:gd name="T21" fmla="*/ 79 h 220"/>
                <a:gd name="T22" fmla="*/ 318 w 1139"/>
                <a:gd name="T23" fmla="*/ 185 h 220"/>
                <a:gd name="T24" fmla="*/ 421 w 1139"/>
                <a:gd name="T25" fmla="*/ 211 h 220"/>
                <a:gd name="T26" fmla="*/ 420 w 1139"/>
                <a:gd name="T27" fmla="*/ 180 h 220"/>
                <a:gd name="T28" fmla="*/ 356 w 1139"/>
                <a:gd name="T29" fmla="*/ 180 h 220"/>
                <a:gd name="T30" fmla="*/ 388 w 1139"/>
                <a:gd name="T31" fmla="*/ 97 h 220"/>
                <a:gd name="T32" fmla="*/ 422 w 1139"/>
                <a:gd name="T33" fmla="*/ 76 h 220"/>
                <a:gd name="T34" fmla="*/ 386 w 1139"/>
                <a:gd name="T35" fmla="*/ 69 h 220"/>
                <a:gd name="T36" fmla="*/ 447 w 1139"/>
                <a:gd name="T37" fmla="*/ 72 h 220"/>
                <a:gd name="T38" fmla="*/ 481 w 1139"/>
                <a:gd name="T39" fmla="*/ 143 h 220"/>
                <a:gd name="T40" fmla="*/ 522 w 1139"/>
                <a:gd name="T41" fmla="*/ 102 h 220"/>
                <a:gd name="T42" fmla="*/ 531 w 1139"/>
                <a:gd name="T43" fmla="*/ 72 h 220"/>
                <a:gd name="T44" fmla="*/ 517 w 1139"/>
                <a:gd name="T45" fmla="*/ 70 h 220"/>
                <a:gd name="T46" fmla="*/ 481 w 1139"/>
                <a:gd name="T47" fmla="*/ 97 h 220"/>
                <a:gd name="T48" fmla="*/ 534 w 1139"/>
                <a:gd name="T49" fmla="*/ 146 h 220"/>
                <a:gd name="T50" fmla="*/ 662 w 1139"/>
                <a:gd name="T51" fmla="*/ 199 h 220"/>
                <a:gd name="T52" fmla="*/ 610 w 1139"/>
                <a:gd name="T53" fmla="*/ 69 h 220"/>
                <a:gd name="T54" fmla="*/ 569 w 1139"/>
                <a:gd name="T55" fmla="*/ 145 h 220"/>
                <a:gd name="T56" fmla="*/ 636 w 1139"/>
                <a:gd name="T57" fmla="*/ 109 h 220"/>
                <a:gd name="T58" fmla="*/ 609 w 1139"/>
                <a:gd name="T59" fmla="*/ 192 h 220"/>
                <a:gd name="T60" fmla="*/ 698 w 1139"/>
                <a:gd name="T61" fmla="*/ 113 h 220"/>
                <a:gd name="T62" fmla="*/ 733 w 1139"/>
                <a:gd name="T63" fmla="*/ 156 h 220"/>
                <a:gd name="T64" fmla="*/ 760 w 1139"/>
                <a:gd name="T65" fmla="*/ 179 h 220"/>
                <a:gd name="T66" fmla="*/ 700 w 1139"/>
                <a:gd name="T67" fmla="*/ 180 h 220"/>
                <a:gd name="T68" fmla="*/ 699 w 1139"/>
                <a:gd name="T69" fmla="*/ 212 h 220"/>
                <a:gd name="T70" fmla="*/ 779 w 1139"/>
                <a:gd name="T71" fmla="*/ 208 h 220"/>
                <a:gd name="T72" fmla="*/ 757 w 1139"/>
                <a:gd name="T73" fmla="*/ 132 h 220"/>
                <a:gd name="T74" fmla="*/ 738 w 1139"/>
                <a:gd name="T75" fmla="*/ 100 h 220"/>
                <a:gd name="T76" fmla="*/ 785 w 1139"/>
                <a:gd name="T77" fmla="*/ 105 h 220"/>
                <a:gd name="T78" fmla="*/ 786 w 1139"/>
                <a:gd name="T79" fmla="*/ 75 h 220"/>
                <a:gd name="T80" fmla="*/ 886 w 1139"/>
                <a:gd name="T81" fmla="*/ 69 h 220"/>
                <a:gd name="T82" fmla="*/ 829 w 1139"/>
                <a:gd name="T83" fmla="*/ 200 h 220"/>
                <a:gd name="T84" fmla="*/ 958 w 1139"/>
                <a:gd name="T85" fmla="*/ 143 h 220"/>
                <a:gd name="T86" fmla="*/ 884 w 1139"/>
                <a:gd name="T87" fmla="*/ 192 h 220"/>
                <a:gd name="T88" fmla="*/ 855 w 1139"/>
                <a:gd name="T89" fmla="*/ 109 h 220"/>
                <a:gd name="T90" fmla="*/ 922 w 1139"/>
                <a:gd name="T91" fmla="*/ 144 h 220"/>
                <a:gd name="T92" fmla="*/ 1104 w 1139"/>
                <a:gd name="T93" fmla="*/ 100 h 220"/>
                <a:gd name="T94" fmla="*/ 1124 w 1139"/>
                <a:gd name="T95" fmla="*/ 192 h 220"/>
                <a:gd name="T96" fmla="*/ 1139 w 1139"/>
                <a:gd name="T97" fmla="*/ 187 h 220"/>
                <a:gd name="T98" fmla="*/ 1128 w 1139"/>
                <a:gd name="T99" fmla="*/ 219 h 220"/>
                <a:gd name="T100" fmla="*/ 1070 w 1139"/>
                <a:gd name="T101" fmla="*/ 100 h 220"/>
                <a:gd name="T102" fmla="*/ 985 w 1139"/>
                <a:gd name="T103" fmla="*/ 217 h 220"/>
                <a:gd name="T104" fmla="*/ 961 w 1139"/>
                <a:gd name="T105" fmla="*/ 72 h 220"/>
                <a:gd name="T106" fmla="*/ 991 w 1139"/>
                <a:gd name="T107" fmla="*/ 25 h 220"/>
                <a:gd name="T108" fmla="*/ 1056 w 1139"/>
                <a:gd name="T109" fmla="*/ 3 h 220"/>
                <a:gd name="T110" fmla="*/ 1056 w 1139"/>
                <a:gd name="T111" fmla="*/ 32 h 220"/>
                <a:gd name="T112" fmla="*/ 1019 w 1139"/>
                <a:gd name="T113" fmla="*/ 54 h 220"/>
                <a:gd name="T114" fmla="*/ 1070 w 1139"/>
                <a:gd name="T115" fmla="*/ 40 h 220"/>
                <a:gd name="T116" fmla="*/ 1104 w 1139"/>
                <a:gd name="T117" fmla="*/ 29 h 220"/>
                <a:gd name="T118" fmla="*/ 1139 w 1139"/>
                <a:gd name="T119" fmla="*/ 10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9" h="220">
                  <a:moveTo>
                    <a:pt x="184" y="62"/>
                  </a:moveTo>
                  <a:cubicBezTo>
                    <a:pt x="184" y="217"/>
                    <a:pt x="184" y="217"/>
                    <a:pt x="184" y="217"/>
                  </a:cubicBezTo>
                  <a:cubicBezTo>
                    <a:pt x="218" y="217"/>
                    <a:pt x="218" y="217"/>
                    <a:pt x="218" y="217"/>
                  </a:cubicBezTo>
                  <a:cubicBezTo>
                    <a:pt x="218" y="15"/>
                    <a:pt x="218" y="15"/>
                    <a:pt x="218" y="15"/>
                  </a:cubicBezTo>
                  <a:cubicBezTo>
                    <a:pt x="218" y="15"/>
                    <a:pt x="218" y="15"/>
                    <a:pt x="218" y="15"/>
                  </a:cubicBezTo>
                  <a:cubicBezTo>
                    <a:pt x="170" y="15"/>
                    <a:pt x="170" y="15"/>
                    <a:pt x="170" y="15"/>
                  </a:cubicBezTo>
                  <a:cubicBezTo>
                    <a:pt x="109" y="165"/>
                    <a:pt x="109" y="165"/>
                    <a:pt x="109" y="165"/>
                  </a:cubicBezTo>
                  <a:cubicBezTo>
                    <a:pt x="50" y="15"/>
                    <a:pt x="50" y="15"/>
                    <a:pt x="50" y="15"/>
                  </a:cubicBezTo>
                  <a:cubicBezTo>
                    <a:pt x="0" y="15"/>
                    <a:pt x="0" y="15"/>
                    <a:pt x="0" y="15"/>
                  </a:cubicBezTo>
                  <a:cubicBezTo>
                    <a:pt x="0" y="217"/>
                    <a:pt x="0" y="217"/>
                    <a:pt x="0" y="217"/>
                  </a:cubicBezTo>
                  <a:cubicBezTo>
                    <a:pt x="33" y="217"/>
                    <a:pt x="33" y="217"/>
                    <a:pt x="33" y="217"/>
                  </a:cubicBezTo>
                  <a:cubicBezTo>
                    <a:pt x="33" y="62"/>
                    <a:pt x="33" y="62"/>
                    <a:pt x="33" y="62"/>
                  </a:cubicBezTo>
                  <a:cubicBezTo>
                    <a:pt x="34" y="62"/>
                    <a:pt x="34" y="62"/>
                    <a:pt x="34" y="62"/>
                  </a:cubicBezTo>
                  <a:cubicBezTo>
                    <a:pt x="96" y="217"/>
                    <a:pt x="96" y="217"/>
                    <a:pt x="96" y="217"/>
                  </a:cubicBezTo>
                  <a:cubicBezTo>
                    <a:pt x="121" y="217"/>
                    <a:pt x="121" y="217"/>
                    <a:pt x="121" y="217"/>
                  </a:cubicBezTo>
                  <a:cubicBezTo>
                    <a:pt x="183" y="62"/>
                    <a:pt x="183" y="62"/>
                    <a:pt x="183" y="62"/>
                  </a:cubicBezTo>
                  <a:lnTo>
                    <a:pt x="184" y="62"/>
                  </a:lnTo>
                  <a:close/>
                  <a:moveTo>
                    <a:pt x="268" y="11"/>
                  </a:moveTo>
                  <a:cubicBezTo>
                    <a:pt x="263" y="11"/>
                    <a:pt x="258" y="13"/>
                    <a:pt x="254" y="16"/>
                  </a:cubicBezTo>
                  <a:cubicBezTo>
                    <a:pt x="250" y="20"/>
                    <a:pt x="248" y="25"/>
                    <a:pt x="248" y="31"/>
                  </a:cubicBezTo>
                  <a:cubicBezTo>
                    <a:pt x="248" y="36"/>
                    <a:pt x="250" y="41"/>
                    <a:pt x="254" y="44"/>
                  </a:cubicBezTo>
                  <a:cubicBezTo>
                    <a:pt x="258" y="48"/>
                    <a:pt x="263" y="50"/>
                    <a:pt x="268" y="50"/>
                  </a:cubicBezTo>
                  <a:cubicBezTo>
                    <a:pt x="274" y="50"/>
                    <a:pt x="279" y="48"/>
                    <a:pt x="283" y="44"/>
                  </a:cubicBezTo>
                  <a:cubicBezTo>
                    <a:pt x="287" y="41"/>
                    <a:pt x="289" y="36"/>
                    <a:pt x="289" y="31"/>
                  </a:cubicBezTo>
                  <a:cubicBezTo>
                    <a:pt x="289" y="25"/>
                    <a:pt x="287" y="20"/>
                    <a:pt x="283" y="17"/>
                  </a:cubicBezTo>
                  <a:cubicBezTo>
                    <a:pt x="279" y="13"/>
                    <a:pt x="274" y="11"/>
                    <a:pt x="268" y="11"/>
                  </a:cubicBezTo>
                  <a:close/>
                  <a:moveTo>
                    <a:pt x="285" y="72"/>
                  </a:moveTo>
                  <a:cubicBezTo>
                    <a:pt x="251" y="72"/>
                    <a:pt x="251" y="72"/>
                    <a:pt x="251" y="72"/>
                  </a:cubicBezTo>
                  <a:cubicBezTo>
                    <a:pt x="251" y="217"/>
                    <a:pt x="251" y="217"/>
                    <a:pt x="251" y="217"/>
                  </a:cubicBezTo>
                  <a:cubicBezTo>
                    <a:pt x="285" y="217"/>
                    <a:pt x="285" y="217"/>
                    <a:pt x="285" y="217"/>
                  </a:cubicBezTo>
                  <a:cubicBezTo>
                    <a:pt x="285" y="72"/>
                    <a:pt x="285" y="72"/>
                    <a:pt x="285" y="72"/>
                  </a:cubicBezTo>
                  <a:close/>
                  <a:moveTo>
                    <a:pt x="386" y="69"/>
                  </a:moveTo>
                  <a:cubicBezTo>
                    <a:pt x="371" y="69"/>
                    <a:pt x="357" y="72"/>
                    <a:pt x="345" y="79"/>
                  </a:cubicBezTo>
                  <a:cubicBezTo>
                    <a:pt x="333" y="85"/>
                    <a:pt x="324" y="95"/>
                    <a:pt x="318" y="107"/>
                  </a:cubicBezTo>
                  <a:cubicBezTo>
                    <a:pt x="312" y="119"/>
                    <a:pt x="309" y="133"/>
                    <a:pt x="309" y="148"/>
                  </a:cubicBezTo>
                  <a:cubicBezTo>
                    <a:pt x="309" y="162"/>
                    <a:pt x="312" y="174"/>
                    <a:pt x="318" y="185"/>
                  </a:cubicBezTo>
                  <a:cubicBezTo>
                    <a:pt x="324" y="196"/>
                    <a:pt x="332" y="205"/>
                    <a:pt x="343" y="211"/>
                  </a:cubicBezTo>
                  <a:cubicBezTo>
                    <a:pt x="354" y="217"/>
                    <a:pt x="366" y="220"/>
                    <a:pt x="380" y="220"/>
                  </a:cubicBezTo>
                  <a:cubicBezTo>
                    <a:pt x="396" y="220"/>
                    <a:pt x="410" y="217"/>
                    <a:pt x="421" y="211"/>
                  </a:cubicBezTo>
                  <a:cubicBezTo>
                    <a:pt x="422" y="210"/>
                    <a:pt x="422" y="210"/>
                    <a:pt x="422" y="210"/>
                  </a:cubicBezTo>
                  <a:cubicBezTo>
                    <a:pt x="422" y="179"/>
                    <a:pt x="422" y="179"/>
                    <a:pt x="422" y="179"/>
                  </a:cubicBezTo>
                  <a:cubicBezTo>
                    <a:pt x="420" y="180"/>
                    <a:pt x="420" y="180"/>
                    <a:pt x="420" y="180"/>
                  </a:cubicBezTo>
                  <a:cubicBezTo>
                    <a:pt x="415" y="184"/>
                    <a:pt x="410" y="187"/>
                    <a:pt x="404" y="189"/>
                  </a:cubicBezTo>
                  <a:cubicBezTo>
                    <a:pt x="398" y="191"/>
                    <a:pt x="392" y="192"/>
                    <a:pt x="387" y="192"/>
                  </a:cubicBezTo>
                  <a:cubicBezTo>
                    <a:pt x="374" y="192"/>
                    <a:pt x="363" y="188"/>
                    <a:pt x="356" y="180"/>
                  </a:cubicBezTo>
                  <a:cubicBezTo>
                    <a:pt x="348" y="171"/>
                    <a:pt x="344" y="160"/>
                    <a:pt x="344" y="145"/>
                  </a:cubicBezTo>
                  <a:cubicBezTo>
                    <a:pt x="344" y="131"/>
                    <a:pt x="348" y="119"/>
                    <a:pt x="356" y="110"/>
                  </a:cubicBezTo>
                  <a:cubicBezTo>
                    <a:pt x="364" y="101"/>
                    <a:pt x="375" y="97"/>
                    <a:pt x="388" y="97"/>
                  </a:cubicBezTo>
                  <a:cubicBezTo>
                    <a:pt x="399" y="97"/>
                    <a:pt x="410" y="101"/>
                    <a:pt x="420" y="108"/>
                  </a:cubicBezTo>
                  <a:cubicBezTo>
                    <a:pt x="422" y="109"/>
                    <a:pt x="422" y="109"/>
                    <a:pt x="422" y="109"/>
                  </a:cubicBezTo>
                  <a:cubicBezTo>
                    <a:pt x="422" y="76"/>
                    <a:pt x="422" y="76"/>
                    <a:pt x="422" y="76"/>
                  </a:cubicBezTo>
                  <a:cubicBezTo>
                    <a:pt x="421" y="76"/>
                    <a:pt x="421" y="76"/>
                    <a:pt x="421" y="76"/>
                  </a:cubicBezTo>
                  <a:cubicBezTo>
                    <a:pt x="417" y="74"/>
                    <a:pt x="412" y="72"/>
                    <a:pt x="405" y="71"/>
                  </a:cubicBezTo>
                  <a:cubicBezTo>
                    <a:pt x="399" y="69"/>
                    <a:pt x="393" y="69"/>
                    <a:pt x="386" y="69"/>
                  </a:cubicBezTo>
                  <a:close/>
                  <a:moveTo>
                    <a:pt x="481" y="97"/>
                  </a:moveTo>
                  <a:cubicBezTo>
                    <a:pt x="481" y="72"/>
                    <a:pt x="481" y="72"/>
                    <a:pt x="481" y="72"/>
                  </a:cubicBezTo>
                  <a:cubicBezTo>
                    <a:pt x="447" y="72"/>
                    <a:pt x="447" y="72"/>
                    <a:pt x="447" y="72"/>
                  </a:cubicBezTo>
                  <a:cubicBezTo>
                    <a:pt x="447" y="217"/>
                    <a:pt x="447" y="217"/>
                    <a:pt x="447" y="217"/>
                  </a:cubicBezTo>
                  <a:cubicBezTo>
                    <a:pt x="481" y="217"/>
                    <a:pt x="481" y="217"/>
                    <a:pt x="481" y="217"/>
                  </a:cubicBezTo>
                  <a:cubicBezTo>
                    <a:pt x="481" y="143"/>
                    <a:pt x="481" y="143"/>
                    <a:pt x="481" y="143"/>
                  </a:cubicBezTo>
                  <a:cubicBezTo>
                    <a:pt x="481" y="130"/>
                    <a:pt x="484" y="120"/>
                    <a:pt x="490" y="112"/>
                  </a:cubicBezTo>
                  <a:cubicBezTo>
                    <a:pt x="495" y="104"/>
                    <a:pt x="503" y="100"/>
                    <a:pt x="512" y="100"/>
                  </a:cubicBezTo>
                  <a:cubicBezTo>
                    <a:pt x="515" y="100"/>
                    <a:pt x="518" y="101"/>
                    <a:pt x="522" y="102"/>
                  </a:cubicBezTo>
                  <a:cubicBezTo>
                    <a:pt x="526" y="103"/>
                    <a:pt x="528" y="104"/>
                    <a:pt x="530" y="105"/>
                  </a:cubicBezTo>
                  <a:cubicBezTo>
                    <a:pt x="531" y="106"/>
                    <a:pt x="531" y="106"/>
                    <a:pt x="531" y="106"/>
                  </a:cubicBezTo>
                  <a:cubicBezTo>
                    <a:pt x="531" y="72"/>
                    <a:pt x="531" y="72"/>
                    <a:pt x="531" y="72"/>
                  </a:cubicBezTo>
                  <a:cubicBezTo>
                    <a:pt x="531" y="72"/>
                    <a:pt x="531" y="72"/>
                    <a:pt x="531" y="72"/>
                  </a:cubicBezTo>
                  <a:cubicBezTo>
                    <a:pt x="528" y="70"/>
                    <a:pt x="523" y="70"/>
                    <a:pt x="517" y="70"/>
                  </a:cubicBezTo>
                  <a:cubicBezTo>
                    <a:pt x="517" y="70"/>
                    <a:pt x="517" y="70"/>
                    <a:pt x="517" y="70"/>
                  </a:cubicBezTo>
                  <a:cubicBezTo>
                    <a:pt x="509" y="70"/>
                    <a:pt x="501" y="72"/>
                    <a:pt x="495" y="78"/>
                  </a:cubicBezTo>
                  <a:cubicBezTo>
                    <a:pt x="489" y="83"/>
                    <a:pt x="485" y="89"/>
                    <a:pt x="482" y="97"/>
                  </a:cubicBezTo>
                  <a:lnTo>
                    <a:pt x="481" y="97"/>
                  </a:lnTo>
                  <a:close/>
                  <a:moveTo>
                    <a:pt x="610" y="69"/>
                  </a:moveTo>
                  <a:cubicBezTo>
                    <a:pt x="586" y="69"/>
                    <a:pt x="567" y="76"/>
                    <a:pt x="554" y="89"/>
                  </a:cubicBezTo>
                  <a:cubicBezTo>
                    <a:pt x="540" y="103"/>
                    <a:pt x="534" y="122"/>
                    <a:pt x="534" y="146"/>
                  </a:cubicBezTo>
                  <a:cubicBezTo>
                    <a:pt x="534" y="169"/>
                    <a:pt x="540" y="187"/>
                    <a:pt x="553" y="200"/>
                  </a:cubicBezTo>
                  <a:cubicBezTo>
                    <a:pt x="567" y="213"/>
                    <a:pt x="584" y="220"/>
                    <a:pt x="607" y="220"/>
                  </a:cubicBezTo>
                  <a:cubicBezTo>
                    <a:pt x="630" y="220"/>
                    <a:pt x="648" y="213"/>
                    <a:pt x="662" y="199"/>
                  </a:cubicBezTo>
                  <a:cubicBezTo>
                    <a:pt x="675" y="185"/>
                    <a:pt x="682" y="166"/>
                    <a:pt x="682" y="143"/>
                  </a:cubicBezTo>
                  <a:cubicBezTo>
                    <a:pt x="682" y="120"/>
                    <a:pt x="676" y="102"/>
                    <a:pt x="663" y="89"/>
                  </a:cubicBezTo>
                  <a:cubicBezTo>
                    <a:pt x="650" y="75"/>
                    <a:pt x="632" y="69"/>
                    <a:pt x="610" y="69"/>
                  </a:cubicBezTo>
                  <a:close/>
                  <a:moveTo>
                    <a:pt x="609" y="192"/>
                  </a:moveTo>
                  <a:cubicBezTo>
                    <a:pt x="596" y="192"/>
                    <a:pt x="586" y="188"/>
                    <a:pt x="579" y="180"/>
                  </a:cubicBezTo>
                  <a:cubicBezTo>
                    <a:pt x="572" y="172"/>
                    <a:pt x="569" y="160"/>
                    <a:pt x="569" y="145"/>
                  </a:cubicBezTo>
                  <a:cubicBezTo>
                    <a:pt x="569" y="130"/>
                    <a:pt x="572" y="118"/>
                    <a:pt x="579" y="109"/>
                  </a:cubicBezTo>
                  <a:cubicBezTo>
                    <a:pt x="586" y="101"/>
                    <a:pt x="596" y="97"/>
                    <a:pt x="608" y="97"/>
                  </a:cubicBezTo>
                  <a:cubicBezTo>
                    <a:pt x="620" y="97"/>
                    <a:pt x="630" y="101"/>
                    <a:pt x="636" y="109"/>
                  </a:cubicBezTo>
                  <a:cubicBezTo>
                    <a:pt x="643" y="117"/>
                    <a:pt x="647" y="129"/>
                    <a:pt x="647" y="144"/>
                  </a:cubicBezTo>
                  <a:cubicBezTo>
                    <a:pt x="647" y="160"/>
                    <a:pt x="644" y="172"/>
                    <a:pt x="637" y="180"/>
                  </a:cubicBezTo>
                  <a:cubicBezTo>
                    <a:pt x="631" y="188"/>
                    <a:pt x="621" y="192"/>
                    <a:pt x="609" y="192"/>
                  </a:cubicBezTo>
                  <a:close/>
                  <a:moveTo>
                    <a:pt x="754" y="69"/>
                  </a:moveTo>
                  <a:cubicBezTo>
                    <a:pt x="737" y="69"/>
                    <a:pt x="724" y="73"/>
                    <a:pt x="714" y="81"/>
                  </a:cubicBezTo>
                  <a:cubicBezTo>
                    <a:pt x="703" y="89"/>
                    <a:pt x="698" y="100"/>
                    <a:pt x="698" y="113"/>
                  </a:cubicBezTo>
                  <a:cubicBezTo>
                    <a:pt x="698" y="120"/>
                    <a:pt x="699" y="126"/>
                    <a:pt x="702" y="131"/>
                  </a:cubicBezTo>
                  <a:cubicBezTo>
                    <a:pt x="704" y="136"/>
                    <a:pt x="707" y="141"/>
                    <a:pt x="712" y="144"/>
                  </a:cubicBezTo>
                  <a:cubicBezTo>
                    <a:pt x="716" y="148"/>
                    <a:pt x="723" y="152"/>
                    <a:pt x="733" y="156"/>
                  </a:cubicBezTo>
                  <a:cubicBezTo>
                    <a:pt x="741" y="159"/>
                    <a:pt x="746" y="162"/>
                    <a:pt x="750" y="164"/>
                  </a:cubicBezTo>
                  <a:cubicBezTo>
                    <a:pt x="754" y="166"/>
                    <a:pt x="756" y="168"/>
                    <a:pt x="758" y="171"/>
                  </a:cubicBezTo>
                  <a:cubicBezTo>
                    <a:pt x="759" y="173"/>
                    <a:pt x="760" y="175"/>
                    <a:pt x="760" y="179"/>
                  </a:cubicBezTo>
                  <a:cubicBezTo>
                    <a:pt x="760" y="188"/>
                    <a:pt x="753" y="193"/>
                    <a:pt x="738" y="193"/>
                  </a:cubicBezTo>
                  <a:cubicBezTo>
                    <a:pt x="732" y="193"/>
                    <a:pt x="726" y="192"/>
                    <a:pt x="719" y="190"/>
                  </a:cubicBezTo>
                  <a:cubicBezTo>
                    <a:pt x="712" y="187"/>
                    <a:pt x="705" y="184"/>
                    <a:pt x="700" y="180"/>
                  </a:cubicBezTo>
                  <a:cubicBezTo>
                    <a:pt x="698" y="179"/>
                    <a:pt x="698" y="179"/>
                    <a:pt x="698" y="179"/>
                  </a:cubicBezTo>
                  <a:cubicBezTo>
                    <a:pt x="698" y="212"/>
                    <a:pt x="698" y="212"/>
                    <a:pt x="698" y="212"/>
                  </a:cubicBezTo>
                  <a:cubicBezTo>
                    <a:pt x="699" y="212"/>
                    <a:pt x="699" y="212"/>
                    <a:pt x="699" y="212"/>
                  </a:cubicBezTo>
                  <a:cubicBezTo>
                    <a:pt x="704" y="215"/>
                    <a:pt x="710" y="216"/>
                    <a:pt x="717" y="218"/>
                  </a:cubicBezTo>
                  <a:cubicBezTo>
                    <a:pt x="724" y="219"/>
                    <a:pt x="731" y="220"/>
                    <a:pt x="736" y="220"/>
                  </a:cubicBezTo>
                  <a:cubicBezTo>
                    <a:pt x="754" y="220"/>
                    <a:pt x="768" y="216"/>
                    <a:pt x="779" y="208"/>
                  </a:cubicBezTo>
                  <a:cubicBezTo>
                    <a:pt x="789" y="200"/>
                    <a:pt x="794" y="188"/>
                    <a:pt x="794" y="175"/>
                  </a:cubicBezTo>
                  <a:cubicBezTo>
                    <a:pt x="794" y="165"/>
                    <a:pt x="791" y="157"/>
                    <a:pt x="786" y="150"/>
                  </a:cubicBezTo>
                  <a:cubicBezTo>
                    <a:pt x="780" y="143"/>
                    <a:pt x="771" y="137"/>
                    <a:pt x="757" y="132"/>
                  </a:cubicBezTo>
                  <a:cubicBezTo>
                    <a:pt x="746" y="128"/>
                    <a:pt x="740" y="124"/>
                    <a:pt x="737" y="121"/>
                  </a:cubicBezTo>
                  <a:cubicBezTo>
                    <a:pt x="734" y="119"/>
                    <a:pt x="733" y="115"/>
                    <a:pt x="733" y="110"/>
                  </a:cubicBezTo>
                  <a:cubicBezTo>
                    <a:pt x="733" y="106"/>
                    <a:pt x="734" y="103"/>
                    <a:pt x="738" y="100"/>
                  </a:cubicBezTo>
                  <a:cubicBezTo>
                    <a:pt x="741" y="97"/>
                    <a:pt x="746" y="96"/>
                    <a:pt x="752" y="96"/>
                  </a:cubicBezTo>
                  <a:cubicBezTo>
                    <a:pt x="758" y="96"/>
                    <a:pt x="764" y="97"/>
                    <a:pt x="770" y="98"/>
                  </a:cubicBezTo>
                  <a:cubicBezTo>
                    <a:pt x="776" y="100"/>
                    <a:pt x="781" y="103"/>
                    <a:pt x="785" y="105"/>
                  </a:cubicBezTo>
                  <a:cubicBezTo>
                    <a:pt x="787" y="106"/>
                    <a:pt x="787" y="106"/>
                    <a:pt x="787" y="106"/>
                  </a:cubicBezTo>
                  <a:cubicBezTo>
                    <a:pt x="787" y="75"/>
                    <a:pt x="787" y="75"/>
                    <a:pt x="787" y="75"/>
                  </a:cubicBezTo>
                  <a:cubicBezTo>
                    <a:pt x="786" y="75"/>
                    <a:pt x="786" y="75"/>
                    <a:pt x="786" y="75"/>
                  </a:cubicBezTo>
                  <a:cubicBezTo>
                    <a:pt x="782" y="73"/>
                    <a:pt x="777" y="72"/>
                    <a:pt x="771" y="71"/>
                  </a:cubicBezTo>
                  <a:cubicBezTo>
                    <a:pt x="764" y="69"/>
                    <a:pt x="759" y="69"/>
                    <a:pt x="754" y="69"/>
                  </a:cubicBezTo>
                  <a:close/>
                  <a:moveTo>
                    <a:pt x="886" y="69"/>
                  </a:moveTo>
                  <a:cubicBezTo>
                    <a:pt x="862" y="69"/>
                    <a:pt x="843" y="76"/>
                    <a:pt x="829" y="89"/>
                  </a:cubicBezTo>
                  <a:cubicBezTo>
                    <a:pt x="816" y="103"/>
                    <a:pt x="809" y="122"/>
                    <a:pt x="809" y="146"/>
                  </a:cubicBezTo>
                  <a:cubicBezTo>
                    <a:pt x="809" y="169"/>
                    <a:pt x="816" y="187"/>
                    <a:pt x="829" y="200"/>
                  </a:cubicBezTo>
                  <a:cubicBezTo>
                    <a:pt x="842" y="213"/>
                    <a:pt x="860" y="220"/>
                    <a:pt x="882" y="220"/>
                  </a:cubicBezTo>
                  <a:cubicBezTo>
                    <a:pt x="905" y="220"/>
                    <a:pt x="924" y="213"/>
                    <a:pt x="937" y="199"/>
                  </a:cubicBezTo>
                  <a:cubicBezTo>
                    <a:pt x="951" y="185"/>
                    <a:pt x="958" y="166"/>
                    <a:pt x="958" y="143"/>
                  </a:cubicBezTo>
                  <a:cubicBezTo>
                    <a:pt x="958" y="120"/>
                    <a:pt x="951" y="102"/>
                    <a:pt x="938" y="89"/>
                  </a:cubicBezTo>
                  <a:cubicBezTo>
                    <a:pt x="926" y="75"/>
                    <a:pt x="908" y="69"/>
                    <a:pt x="886" y="69"/>
                  </a:cubicBezTo>
                  <a:close/>
                  <a:moveTo>
                    <a:pt x="884" y="192"/>
                  </a:moveTo>
                  <a:cubicBezTo>
                    <a:pt x="872" y="192"/>
                    <a:pt x="862" y="188"/>
                    <a:pt x="855" y="180"/>
                  </a:cubicBezTo>
                  <a:cubicBezTo>
                    <a:pt x="848" y="172"/>
                    <a:pt x="844" y="160"/>
                    <a:pt x="844" y="145"/>
                  </a:cubicBezTo>
                  <a:cubicBezTo>
                    <a:pt x="844" y="130"/>
                    <a:pt x="848" y="118"/>
                    <a:pt x="855" y="109"/>
                  </a:cubicBezTo>
                  <a:cubicBezTo>
                    <a:pt x="862" y="101"/>
                    <a:pt x="871" y="97"/>
                    <a:pt x="884" y="97"/>
                  </a:cubicBezTo>
                  <a:cubicBezTo>
                    <a:pt x="896" y="97"/>
                    <a:pt x="905" y="101"/>
                    <a:pt x="912" y="109"/>
                  </a:cubicBezTo>
                  <a:cubicBezTo>
                    <a:pt x="919" y="117"/>
                    <a:pt x="922" y="129"/>
                    <a:pt x="922" y="144"/>
                  </a:cubicBezTo>
                  <a:cubicBezTo>
                    <a:pt x="922" y="160"/>
                    <a:pt x="919" y="172"/>
                    <a:pt x="913" y="180"/>
                  </a:cubicBezTo>
                  <a:cubicBezTo>
                    <a:pt x="906" y="188"/>
                    <a:pt x="897" y="192"/>
                    <a:pt x="884" y="192"/>
                  </a:cubicBezTo>
                  <a:close/>
                  <a:moveTo>
                    <a:pt x="1104" y="100"/>
                  </a:moveTo>
                  <a:cubicBezTo>
                    <a:pt x="1104" y="168"/>
                    <a:pt x="1104" y="168"/>
                    <a:pt x="1104" y="168"/>
                  </a:cubicBezTo>
                  <a:cubicBezTo>
                    <a:pt x="1104" y="177"/>
                    <a:pt x="1106" y="183"/>
                    <a:pt x="1109" y="187"/>
                  </a:cubicBezTo>
                  <a:cubicBezTo>
                    <a:pt x="1112" y="190"/>
                    <a:pt x="1117" y="192"/>
                    <a:pt x="1124" y="192"/>
                  </a:cubicBezTo>
                  <a:cubicBezTo>
                    <a:pt x="1125" y="192"/>
                    <a:pt x="1128" y="192"/>
                    <a:pt x="1130" y="191"/>
                  </a:cubicBezTo>
                  <a:cubicBezTo>
                    <a:pt x="1133" y="190"/>
                    <a:pt x="1135" y="189"/>
                    <a:pt x="1137" y="188"/>
                  </a:cubicBezTo>
                  <a:cubicBezTo>
                    <a:pt x="1139" y="187"/>
                    <a:pt x="1139" y="187"/>
                    <a:pt x="1139" y="187"/>
                  </a:cubicBezTo>
                  <a:cubicBezTo>
                    <a:pt x="1139" y="215"/>
                    <a:pt x="1139" y="215"/>
                    <a:pt x="1139" y="215"/>
                  </a:cubicBezTo>
                  <a:cubicBezTo>
                    <a:pt x="1138" y="215"/>
                    <a:pt x="1138" y="215"/>
                    <a:pt x="1138" y="215"/>
                  </a:cubicBezTo>
                  <a:cubicBezTo>
                    <a:pt x="1136" y="216"/>
                    <a:pt x="1133" y="217"/>
                    <a:pt x="1128" y="219"/>
                  </a:cubicBezTo>
                  <a:cubicBezTo>
                    <a:pt x="1123" y="220"/>
                    <a:pt x="1118" y="220"/>
                    <a:pt x="1113" y="220"/>
                  </a:cubicBezTo>
                  <a:cubicBezTo>
                    <a:pt x="1085" y="220"/>
                    <a:pt x="1070" y="205"/>
                    <a:pt x="1070" y="174"/>
                  </a:cubicBezTo>
                  <a:cubicBezTo>
                    <a:pt x="1070" y="100"/>
                    <a:pt x="1070" y="100"/>
                    <a:pt x="1070" y="100"/>
                  </a:cubicBezTo>
                  <a:cubicBezTo>
                    <a:pt x="1019" y="100"/>
                    <a:pt x="1019" y="100"/>
                    <a:pt x="1019" y="100"/>
                  </a:cubicBezTo>
                  <a:cubicBezTo>
                    <a:pt x="1019" y="217"/>
                    <a:pt x="1019" y="217"/>
                    <a:pt x="1019" y="217"/>
                  </a:cubicBezTo>
                  <a:cubicBezTo>
                    <a:pt x="985" y="217"/>
                    <a:pt x="985" y="217"/>
                    <a:pt x="985" y="217"/>
                  </a:cubicBezTo>
                  <a:cubicBezTo>
                    <a:pt x="985" y="100"/>
                    <a:pt x="985" y="100"/>
                    <a:pt x="985" y="100"/>
                  </a:cubicBezTo>
                  <a:cubicBezTo>
                    <a:pt x="961" y="100"/>
                    <a:pt x="961" y="100"/>
                    <a:pt x="961" y="100"/>
                  </a:cubicBezTo>
                  <a:cubicBezTo>
                    <a:pt x="961" y="72"/>
                    <a:pt x="961" y="72"/>
                    <a:pt x="961" y="72"/>
                  </a:cubicBezTo>
                  <a:cubicBezTo>
                    <a:pt x="985" y="72"/>
                    <a:pt x="985" y="72"/>
                    <a:pt x="985" y="72"/>
                  </a:cubicBezTo>
                  <a:cubicBezTo>
                    <a:pt x="985" y="52"/>
                    <a:pt x="985" y="52"/>
                    <a:pt x="985" y="52"/>
                  </a:cubicBezTo>
                  <a:cubicBezTo>
                    <a:pt x="985" y="42"/>
                    <a:pt x="987" y="33"/>
                    <a:pt x="991" y="25"/>
                  </a:cubicBezTo>
                  <a:cubicBezTo>
                    <a:pt x="996" y="17"/>
                    <a:pt x="1002" y="11"/>
                    <a:pt x="1010" y="7"/>
                  </a:cubicBezTo>
                  <a:cubicBezTo>
                    <a:pt x="1018" y="3"/>
                    <a:pt x="1027" y="0"/>
                    <a:pt x="1037" y="0"/>
                  </a:cubicBezTo>
                  <a:cubicBezTo>
                    <a:pt x="1045" y="0"/>
                    <a:pt x="1052" y="1"/>
                    <a:pt x="1056" y="3"/>
                  </a:cubicBezTo>
                  <a:cubicBezTo>
                    <a:pt x="1057" y="3"/>
                    <a:pt x="1057" y="3"/>
                    <a:pt x="1057" y="3"/>
                  </a:cubicBezTo>
                  <a:cubicBezTo>
                    <a:pt x="1057" y="32"/>
                    <a:pt x="1057" y="32"/>
                    <a:pt x="1057" y="32"/>
                  </a:cubicBezTo>
                  <a:cubicBezTo>
                    <a:pt x="1056" y="32"/>
                    <a:pt x="1056" y="32"/>
                    <a:pt x="1056" y="32"/>
                  </a:cubicBezTo>
                  <a:cubicBezTo>
                    <a:pt x="1051" y="29"/>
                    <a:pt x="1045" y="28"/>
                    <a:pt x="1041" y="28"/>
                  </a:cubicBezTo>
                  <a:cubicBezTo>
                    <a:pt x="1034" y="28"/>
                    <a:pt x="1029" y="31"/>
                    <a:pt x="1025" y="35"/>
                  </a:cubicBezTo>
                  <a:cubicBezTo>
                    <a:pt x="1021" y="39"/>
                    <a:pt x="1019" y="46"/>
                    <a:pt x="1019" y="54"/>
                  </a:cubicBezTo>
                  <a:cubicBezTo>
                    <a:pt x="1019" y="72"/>
                    <a:pt x="1019" y="72"/>
                    <a:pt x="1019" y="72"/>
                  </a:cubicBezTo>
                  <a:cubicBezTo>
                    <a:pt x="1070" y="72"/>
                    <a:pt x="1070" y="72"/>
                    <a:pt x="1070" y="72"/>
                  </a:cubicBezTo>
                  <a:cubicBezTo>
                    <a:pt x="1070" y="40"/>
                    <a:pt x="1070" y="40"/>
                    <a:pt x="1070" y="40"/>
                  </a:cubicBezTo>
                  <a:cubicBezTo>
                    <a:pt x="1071" y="39"/>
                    <a:pt x="1071" y="39"/>
                    <a:pt x="1071" y="39"/>
                  </a:cubicBezTo>
                  <a:cubicBezTo>
                    <a:pt x="1103" y="30"/>
                    <a:pt x="1103" y="30"/>
                    <a:pt x="1103" y="30"/>
                  </a:cubicBezTo>
                  <a:cubicBezTo>
                    <a:pt x="1104" y="29"/>
                    <a:pt x="1104" y="29"/>
                    <a:pt x="1104" y="29"/>
                  </a:cubicBezTo>
                  <a:cubicBezTo>
                    <a:pt x="1104" y="72"/>
                    <a:pt x="1104" y="72"/>
                    <a:pt x="1104" y="72"/>
                  </a:cubicBezTo>
                  <a:cubicBezTo>
                    <a:pt x="1139" y="72"/>
                    <a:pt x="1139" y="72"/>
                    <a:pt x="1139" y="72"/>
                  </a:cubicBezTo>
                  <a:cubicBezTo>
                    <a:pt x="1139" y="100"/>
                    <a:pt x="1139" y="100"/>
                    <a:pt x="1139" y="100"/>
                  </a:cubicBezTo>
                  <a:lnTo>
                    <a:pt x="1104" y="100"/>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6" name="Rectangle 28"/>
            <p:cNvSpPr>
              <a:spLocks noChangeArrowheads="1"/>
            </p:cNvSpPr>
            <p:nvPr/>
          </p:nvSpPr>
          <p:spPr bwMode="auto">
            <a:xfrm>
              <a:off x="4846638" y="3441700"/>
              <a:ext cx="600075" cy="600075"/>
            </a:xfrm>
            <a:prstGeom prst="rect">
              <a:avLst/>
            </a:prstGeom>
            <a:solidFill>
              <a:srgbClr val="F2502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7" name="Rectangle 29"/>
            <p:cNvSpPr>
              <a:spLocks noChangeArrowheads="1"/>
            </p:cNvSpPr>
            <p:nvPr/>
          </p:nvSpPr>
          <p:spPr bwMode="auto">
            <a:xfrm>
              <a:off x="5510213" y="3441700"/>
              <a:ext cx="596900" cy="600075"/>
            </a:xfrm>
            <a:prstGeom prst="rect">
              <a:avLst/>
            </a:prstGeom>
            <a:solidFill>
              <a:srgbClr val="7FBA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8" name="Rectangle 30"/>
            <p:cNvSpPr>
              <a:spLocks noChangeArrowheads="1"/>
            </p:cNvSpPr>
            <p:nvPr/>
          </p:nvSpPr>
          <p:spPr bwMode="auto">
            <a:xfrm>
              <a:off x="4846638" y="4102100"/>
              <a:ext cx="600075" cy="600075"/>
            </a:xfrm>
            <a:prstGeom prst="rect">
              <a:avLst/>
            </a:prstGeom>
            <a:solidFill>
              <a:srgbClr val="00A4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9" name="Rectangle 31"/>
            <p:cNvSpPr>
              <a:spLocks noChangeArrowheads="1"/>
            </p:cNvSpPr>
            <p:nvPr/>
          </p:nvSpPr>
          <p:spPr bwMode="auto">
            <a:xfrm>
              <a:off x="5510213" y="4102100"/>
              <a:ext cx="596900" cy="600075"/>
            </a:xfrm>
            <a:prstGeom prst="rect">
              <a:avLst/>
            </a:prstGeom>
            <a:solidFill>
              <a:srgbClr val="FFB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grpSp>
      <p:sp>
        <p:nvSpPr>
          <p:cNvPr id="11" name="TextBox 10"/>
          <p:cNvSpPr txBox="1"/>
          <p:nvPr userDrawn="1"/>
        </p:nvSpPr>
        <p:spPr>
          <a:xfrm>
            <a:off x="440529" y="6326530"/>
            <a:ext cx="2823017" cy="108637"/>
          </a:xfrm>
          <a:prstGeom prst="rect">
            <a:avLst/>
          </a:prstGeom>
        </p:spPr>
        <p:txBody>
          <a:bodyPr vert="horz" wrap="square" lIns="0" tIns="0" rIns="0" bIns="0" rtlCol="0" anchor="ctr">
            <a:spAutoFit/>
          </a:bodyPr>
          <a:lstStyle>
            <a:lvl1pPr algn="l" defTabSz="932742" eaLnBrk="1" latinLnBrk="0" hangingPunct="1">
              <a:lnSpc>
                <a:spcPct val="90000"/>
              </a:lnSpc>
              <a:spcBef>
                <a:spcPct val="0"/>
              </a:spcBef>
              <a:buNone/>
              <a:defRPr lang="en-US" sz="1000" b="0" cap="none" spc="0" baseline="0" dirty="0" smtClean="0">
                <a:ln w="3175">
                  <a:noFill/>
                </a:ln>
                <a:gradFill>
                  <a:gsLst>
                    <a:gs pos="0">
                      <a:schemeClr val="tx1">
                        <a:lumMod val="60000"/>
                        <a:lumOff val="40000"/>
                      </a:schemeClr>
                    </a:gs>
                    <a:gs pos="100000">
                      <a:schemeClr val="tx1">
                        <a:lumMod val="60000"/>
                        <a:lumOff val="40000"/>
                      </a:schemeClr>
                    </a:gs>
                  </a:gsLst>
                  <a:lin ang="5400000" scaled="0"/>
                </a:gradFill>
                <a:effectLst/>
                <a:cs typeface="Segoe UI" pitchFamily="34" charset="0"/>
              </a:defRPr>
            </a:lvl1pPr>
          </a:lstStyle>
          <a:p>
            <a:pPr lvl="0" algn="l" defTabSz="914367" rtl="0" eaLnBrk="1" fontAlgn="base" latinLnBrk="0" hangingPunct="1">
              <a:lnSpc>
                <a:spcPct val="90000"/>
              </a:lnSpc>
              <a:spcBef>
                <a:spcPct val="0"/>
              </a:spcBef>
              <a:buNone/>
            </a:pPr>
            <a:r>
              <a:rPr lang="en-US" sz="784" b="0" kern="1200" cap="none" spc="0" baseline="0" dirty="0">
                <a:ln w="3175">
                  <a:noFill/>
                </a:ln>
                <a:gradFill>
                  <a:gsLst>
                    <a:gs pos="0">
                      <a:schemeClr val="tx1">
                        <a:lumMod val="60000"/>
                        <a:lumOff val="40000"/>
                      </a:schemeClr>
                    </a:gs>
                    <a:gs pos="100000">
                      <a:schemeClr val="tx1">
                        <a:lumMod val="60000"/>
                        <a:lumOff val="40000"/>
                      </a:schemeClr>
                    </a:gs>
                  </a:gsLst>
                  <a:lin ang="5400000" scaled="0"/>
                </a:gradFill>
                <a:effectLst/>
                <a:latin typeface="Meiryo UI" panose="020B0604030504040204" pitchFamily="50" charset="-128"/>
                <a:ea typeface="+mn-ea"/>
                <a:cs typeface="Segoe UI Semibold" panose="020B0702040204020203" pitchFamily="34" charset="0"/>
              </a:rPr>
              <a:t>© Copyright Microsoft Corporation. All rights reserved. </a:t>
            </a:r>
          </a:p>
        </p:txBody>
      </p:sp>
      <p:cxnSp>
        <p:nvCxnSpPr>
          <p:cNvPr id="12" name="Straight Connector 11"/>
          <p:cNvCxnSpPr/>
          <p:nvPr userDrawn="1"/>
        </p:nvCxnSpPr>
        <p:spPr>
          <a:xfrm>
            <a:off x="448213" y="1508905"/>
            <a:ext cx="2689274" cy="0"/>
          </a:xfrm>
          <a:prstGeom prst="line">
            <a:avLst/>
          </a:prstGeom>
          <a:ln w="12700">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3271329" y="1508905"/>
            <a:ext cx="8475572" cy="0"/>
          </a:xfrm>
          <a:prstGeom prst="line">
            <a:avLst/>
          </a:prstGeom>
          <a:ln w="12700">
            <a:solidFill>
              <a:schemeClr val="tx1">
                <a:lumMod val="20000"/>
                <a:lumOff val="80000"/>
              </a:schemeClr>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4953383"/>
      </p:ext>
    </p:extLst>
  </p:cSld>
  <p:clrMapOvr>
    <a:masterClrMapping/>
  </p:clrMapOvr>
  <p:transition>
    <p:fade/>
  </p:transition>
  <p:extLst>
    <p:ext uri="{DCECCB84-F9BA-43D5-87BE-67443E8EF086}">
      <p15:sldGuideLst xmlns:p15="http://schemas.microsoft.com/office/powerpoint/2012/main"/>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Icon librar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63545" y="431201"/>
            <a:ext cx="6298319" cy="108637"/>
          </a:xfrm>
        </p:spPr>
        <p:txBody>
          <a:bodyPr wrap="square" lIns="0" tIns="0" rIns="0" bIns="0" anchor="ctr">
            <a:spAutoFit/>
          </a:bodyPr>
          <a:lstStyle>
            <a:lvl1pPr marL="0" marR="0" indent="0" algn="l" defTabSz="914367" rtl="0" eaLnBrk="1" fontAlgn="auto" latinLnBrk="0" hangingPunct="1">
              <a:lnSpc>
                <a:spcPct val="90000"/>
              </a:lnSpc>
              <a:spcBef>
                <a:spcPct val="0"/>
              </a:spcBef>
              <a:spcAft>
                <a:spcPts val="0"/>
              </a:spcAft>
              <a:buClrTx/>
              <a:buSzTx/>
              <a:buFontTx/>
              <a:buNone/>
              <a:tabLst/>
              <a:defRPr sz="784" spc="0">
                <a:gradFill>
                  <a:gsLst>
                    <a:gs pos="0">
                      <a:schemeClr val="tx1">
                        <a:lumMod val="60000"/>
                        <a:lumOff val="40000"/>
                      </a:schemeClr>
                    </a:gs>
                    <a:gs pos="100000">
                      <a:schemeClr val="tx1">
                        <a:lumMod val="60000"/>
                        <a:lumOff val="40000"/>
                      </a:schemeClr>
                    </a:gs>
                  </a:gsLst>
                  <a:lin ang="5400000" scaled="0"/>
                </a:gradFill>
                <a:latin typeface="Segoe UI Semibold" panose="020B0702040204020203" pitchFamily="34" charset="0"/>
                <a:cs typeface="Segoe UI Semibold" panose="020B0702040204020203" pitchFamily="34" charset="0"/>
              </a:defRPr>
            </a:lvl1p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dirty="0"/>
              <a:t>Section title</a:t>
            </a:r>
          </a:p>
        </p:txBody>
      </p:sp>
      <p:sp>
        <p:nvSpPr>
          <p:cNvPr id="3" name="TextBox 2"/>
          <p:cNvSpPr txBox="1"/>
          <p:nvPr userDrawn="1"/>
        </p:nvSpPr>
        <p:spPr>
          <a:xfrm>
            <a:off x="445198" y="431201"/>
            <a:ext cx="2065142" cy="108637"/>
          </a:xfrm>
          <a:prstGeom prst="rect">
            <a:avLst/>
          </a:prstGeom>
        </p:spPr>
        <p:txBody>
          <a:bodyPr vert="horz" wrap="square" lIns="0" tIns="0" rIns="0" bIns="0" rtlCol="0" anchor="ctr">
            <a:spAutoFit/>
          </a:bodyPr>
          <a:lstStyle>
            <a:lvl1pPr algn="l" defTabSz="932742" eaLnBrk="1" latinLnBrk="0" hangingPunct="1">
              <a:lnSpc>
                <a:spcPct val="90000"/>
              </a:lnSpc>
              <a:spcBef>
                <a:spcPct val="0"/>
              </a:spcBef>
              <a:buNone/>
              <a:defRPr lang="en-US" sz="1000" b="0" cap="none" spc="0" baseline="0" dirty="0" smtClean="0">
                <a:ln w="3175">
                  <a:noFill/>
                </a:ln>
                <a:gradFill>
                  <a:gsLst>
                    <a:gs pos="0">
                      <a:schemeClr val="tx1">
                        <a:lumMod val="60000"/>
                        <a:lumOff val="40000"/>
                      </a:schemeClr>
                    </a:gs>
                    <a:gs pos="100000">
                      <a:schemeClr val="tx1">
                        <a:lumMod val="60000"/>
                        <a:lumOff val="40000"/>
                      </a:schemeClr>
                    </a:gs>
                  </a:gsLst>
                  <a:lin ang="5400000" scaled="0"/>
                </a:gradFill>
                <a:effectLst/>
                <a:cs typeface="Segoe UI" pitchFamily="34" charset="0"/>
              </a:defRPr>
            </a:lvl1pPr>
          </a:lstStyle>
          <a:p>
            <a:pPr lvl="0"/>
            <a:r>
              <a:rPr lang="en-US" sz="784" dirty="0">
                <a:latin typeface="Segoe UI Semibold" panose="020B0702040204020203" pitchFamily="34" charset="0"/>
                <a:cs typeface="Segoe UI Semibold" panose="020B0702040204020203" pitchFamily="34" charset="0"/>
              </a:rPr>
              <a:t>Monoline icons</a:t>
            </a:r>
            <a:endParaRPr lang="en-US" sz="784" dirty="0">
              <a:latin typeface="Meiryo UI" panose="020B0604030504040204" pitchFamily="50" charset="-128"/>
              <a:cs typeface="Segoe UI Semibold" panose="020B0702040204020203" pitchFamily="34" charset="0"/>
            </a:endParaRPr>
          </a:p>
        </p:txBody>
      </p:sp>
      <p:grpSp>
        <p:nvGrpSpPr>
          <p:cNvPr id="4" name="Group 3"/>
          <p:cNvGrpSpPr>
            <a:grpSpLocks noChangeAspect="1"/>
          </p:cNvGrpSpPr>
          <p:nvPr userDrawn="1"/>
        </p:nvGrpSpPr>
        <p:grpSpPr>
          <a:xfrm>
            <a:off x="11023167" y="412549"/>
            <a:ext cx="719065" cy="153377"/>
            <a:chOff x="4846638" y="3441700"/>
            <a:chExt cx="5910262" cy="1260475"/>
          </a:xfrm>
        </p:grpSpPr>
        <p:sp>
          <p:nvSpPr>
            <p:cNvPr id="5" name="Freeform 27"/>
            <p:cNvSpPr>
              <a:spLocks noEditPoints="1"/>
            </p:cNvSpPr>
            <p:nvPr/>
          </p:nvSpPr>
          <p:spPr bwMode="auto">
            <a:xfrm>
              <a:off x="6484938" y="3636963"/>
              <a:ext cx="4271962" cy="823913"/>
            </a:xfrm>
            <a:custGeom>
              <a:avLst/>
              <a:gdLst>
                <a:gd name="T0" fmla="*/ 218 w 1139"/>
                <a:gd name="T1" fmla="*/ 217 h 220"/>
                <a:gd name="T2" fmla="*/ 170 w 1139"/>
                <a:gd name="T3" fmla="*/ 15 h 220"/>
                <a:gd name="T4" fmla="*/ 0 w 1139"/>
                <a:gd name="T5" fmla="*/ 15 h 220"/>
                <a:gd name="T6" fmla="*/ 33 w 1139"/>
                <a:gd name="T7" fmla="*/ 62 h 220"/>
                <a:gd name="T8" fmla="*/ 121 w 1139"/>
                <a:gd name="T9" fmla="*/ 217 h 220"/>
                <a:gd name="T10" fmla="*/ 268 w 1139"/>
                <a:gd name="T11" fmla="*/ 11 h 220"/>
                <a:gd name="T12" fmla="*/ 254 w 1139"/>
                <a:gd name="T13" fmla="*/ 44 h 220"/>
                <a:gd name="T14" fmla="*/ 289 w 1139"/>
                <a:gd name="T15" fmla="*/ 31 h 220"/>
                <a:gd name="T16" fmla="*/ 285 w 1139"/>
                <a:gd name="T17" fmla="*/ 72 h 220"/>
                <a:gd name="T18" fmla="*/ 285 w 1139"/>
                <a:gd name="T19" fmla="*/ 217 h 220"/>
                <a:gd name="T20" fmla="*/ 345 w 1139"/>
                <a:gd name="T21" fmla="*/ 79 h 220"/>
                <a:gd name="T22" fmla="*/ 318 w 1139"/>
                <a:gd name="T23" fmla="*/ 185 h 220"/>
                <a:gd name="T24" fmla="*/ 421 w 1139"/>
                <a:gd name="T25" fmla="*/ 211 h 220"/>
                <a:gd name="T26" fmla="*/ 420 w 1139"/>
                <a:gd name="T27" fmla="*/ 180 h 220"/>
                <a:gd name="T28" fmla="*/ 356 w 1139"/>
                <a:gd name="T29" fmla="*/ 180 h 220"/>
                <a:gd name="T30" fmla="*/ 388 w 1139"/>
                <a:gd name="T31" fmla="*/ 97 h 220"/>
                <a:gd name="T32" fmla="*/ 422 w 1139"/>
                <a:gd name="T33" fmla="*/ 76 h 220"/>
                <a:gd name="T34" fmla="*/ 386 w 1139"/>
                <a:gd name="T35" fmla="*/ 69 h 220"/>
                <a:gd name="T36" fmla="*/ 447 w 1139"/>
                <a:gd name="T37" fmla="*/ 72 h 220"/>
                <a:gd name="T38" fmla="*/ 481 w 1139"/>
                <a:gd name="T39" fmla="*/ 143 h 220"/>
                <a:gd name="T40" fmla="*/ 522 w 1139"/>
                <a:gd name="T41" fmla="*/ 102 h 220"/>
                <a:gd name="T42" fmla="*/ 531 w 1139"/>
                <a:gd name="T43" fmla="*/ 72 h 220"/>
                <a:gd name="T44" fmla="*/ 517 w 1139"/>
                <a:gd name="T45" fmla="*/ 70 h 220"/>
                <a:gd name="T46" fmla="*/ 481 w 1139"/>
                <a:gd name="T47" fmla="*/ 97 h 220"/>
                <a:gd name="T48" fmla="*/ 534 w 1139"/>
                <a:gd name="T49" fmla="*/ 146 h 220"/>
                <a:gd name="T50" fmla="*/ 662 w 1139"/>
                <a:gd name="T51" fmla="*/ 199 h 220"/>
                <a:gd name="T52" fmla="*/ 610 w 1139"/>
                <a:gd name="T53" fmla="*/ 69 h 220"/>
                <a:gd name="T54" fmla="*/ 569 w 1139"/>
                <a:gd name="T55" fmla="*/ 145 h 220"/>
                <a:gd name="T56" fmla="*/ 636 w 1139"/>
                <a:gd name="T57" fmla="*/ 109 h 220"/>
                <a:gd name="T58" fmla="*/ 609 w 1139"/>
                <a:gd name="T59" fmla="*/ 192 h 220"/>
                <a:gd name="T60" fmla="*/ 698 w 1139"/>
                <a:gd name="T61" fmla="*/ 113 h 220"/>
                <a:gd name="T62" fmla="*/ 733 w 1139"/>
                <a:gd name="T63" fmla="*/ 156 h 220"/>
                <a:gd name="T64" fmla="*/ 760 w 1139"/>
                <a:gd name="T65" fmla="*/ 179 h 220"/>
                <a:gd name="T66" fmla="*/ 700 w 1139"/>
                <a:gd name="T67" fmla="*/ 180 h 220"/>
                <a:gd name="T68" fmla="*/ 699 w 1139"/>
                <a:gd name="T69" fmla="*/ 212 h 220"/>
                <a:gd name="T70" fmla="*/ 779 w 1139"/>
                <a:gd name="T71" fmla="*/ 208 h 220"/>
                <a:gd name="T72" fmla="*/ 757 w 1139"/>
                <a:gd name="T73" fmla="*/ 132 h 220"/>
                <a:gd name="T74" fmla="*/ 738 w 1139"/>
                <a:gd name="T75" fmla="*/ 100 h 220"/>
                <a:gd name="T76" fmla="*/ 785 w 1139"/>
                <a:gd name="T77" fmla="*/ 105 h 220"/>
                <a:gd name="T78" fmla="*/ 786 w 1139"/>
                <a:gd name="T79" fmla="*/ 75 h 220"/>
                <a:gd name="T80" fmla="*/ 886 w 1139"/>
                <a:gd name="T81" fmla="*/ 69 h 220"/>
                <a:gd name="T82" fmla="*/ 829 w 1139"/>
                <a:gd name="T83" fmla="*/ 200 h 220"/>
                <a:gd name="T84" fmla="*/ 958 w 1139"/>
                <a:gd name="T85" fmla="*/ 143 h 220"/>
                <a:gd name="T86" fmla="*/ 884 w 1139"/>
                <a:gd name="T87" fmla="*/ 192 h 220"/>
                <a:gd name="T88" fmla="*/ 855 w 1139"/>
                <a:gd name="T89" fmla="*/ 109 h 220"/>
                <a:gd name="T90" fmla="*/ 922 w 1139"/>
                <a:gd name="T91" fmla="*/ 144 h 220"/>
                <a:gd name="T92" fmla="*/ 1104 w 1139"/>
                <a:gd name="T93" fmla="*/ 100 h 220"/>
                <a:gd name="T94" fmla="*/ 1124 w 1139"/>
                <a:gd name="T95" fmla="*/ 192 h 220"/>
                <a:gd name="T96" fmla="*/ 1139 w 1139"/>
                <a:gd name="T97" fmla="*/ 187 h 220"/>
                <a:gd name="T98" fmla="*/ 1128 w 1139"/>
                <a:gd name="T99" fmla="*/ 219 h 220"/>
                <a:gd name="T100" fmla="*/ 1070 w 1139"/>
                <a:gd name="T101" fmla="*/ 100 h 220"/>
                <a:gd name="T102" fmla="*/ 985 w 1139"/>
                <a:gd name="T103" fmla="*/ 217 h 220"/>
                <a:gd name="T104" fmla="*/ 961 w 1139"/>
                <a:gd name="T105" fmla="*/ 72 h 220"/>
                <a:gd name="T106" fmla="*/ 991 w 1139"/>
                <a:gd name="T107" fmla="*/ 25 h 220"/>
                <a:gd name="T108" fmla="*/ 1056 w 1139"/>
                <a:gd name="T109" fmla="*/ 3 h 220"/>
                <a:gd name="T110" fmla="*/ 1056 w 1139"/>
                <a:gd name="T111" fmla="*/ 32 h 220"/>
                <a:gd name="T112" fmla="*/ 1019 w 1139"/>
                <a:gd name="T113" fmla="*/ 54 h 220"/>
                <a:gd name="T114" fmla="*/ 1070 w 1139"/>
                <a:gd name="T115" fmla="*/ 40 h 220"/>
                <a:gd name="T116" fmla="*/ 1104 w 1139"/>
                <a:gd name="T117" fmla="*/ 29 h 220"/>
                <a:gd name="T118" fmla="*/ 1139 w 1139"/>
                <a:gd name="T119" fmla="*/ 10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9" h="220">
                  <a:moveTo>
                    <a:pt x="184" y="62"/>
                  </a:moveTo>
                  <a:cubicBezTo>
                    <a:pt x="184" y="217"/>
                    <a:pt x="184" y="217"/>
                    <a:pt x="184" y="217"/>
                  </a:cubicBezTo>
                  <a:cubicBezTo>
                    <a:pt x="218" y="217"/>
                    <a:pt x="218" y="217"/>
                    <a:pt x="218" y="217"/>
                  </a:cubicBezTo>
                  <a:cubicBezTo>
                    <a:pt x="218" y="15"/>
                    <a:pt x="218" y="15"/>
                    <a:pt x="218" y="15"/>
                  </a:cubicBezTo>
                  <a:cubicBezTo>
                    <a:pt x="218" y="15"/>
                    <a:pt x="218" y="15"/>
                    <a:pt x="218" y="15"/>
                  </a:cubicBezTo>
                  <a:cubicBezTo>
                    <a:pt x="170" y="15"/>
                    <a:pt x="170" y="15"/>
                    <a:pt x="170" y="15"/>
                  </a:cubicBezTo>
                  <a:cubicBezTo>
                    <a:pt x="109" y="165"/>
                    <a:pt x="109" y="165"/>
                    <a:pt x="109" y="165"/>
                  </a:cubicBezTo>
                  <a:cubicBezTo>
                    <a:pt x="50" y="15"/>
                    <a:pt x="50" y="15"/>
                    <a:pt x="50" y="15"/>
                  </a:cubicBezTo>
                  <a:cubicBezTo>
                    <a:pt x="0" y="15"/>
                    <a:pt x="0" y="15"/>
                    <a:pt x="0" y="15"/>
                  </a:cubicBezTo>
                  <a:cubicBezTo>
                    <a:pt x="0" y="217"/>
                    <a:pt x="0" y="217"/>
                    <a:pt x="0" y="217"/>
                  </a:cubicBezTo>
                  <a:cubicBezTo>
                    <a:pt x="33" y="217"/>
                    <a:pt x="33" y="217"/>
                    <a:pt x="33" y="217"/>
                  </a:cubicBezTo>
                  <a:cubicBezTo>
                    <a:pt x="33" y="62"/>
                    <a:pt x="33" y="62"/>
                    <a:pt x="33" y="62"/>
                  </a:cubicBezTo>
                  <a:cubicBezTo>
                    <a:pt x="34" y="62"/>
                    <a:pt x="34" y="62"/>
                    <a:pt x="34" y="62"/>
                  </a:cubicBezTo>
                  <a:cubicBezTo>
                    <a:pt x="96" y="217"/>
                    <a:pt x="96" y="217"/>
                    <a:pt x="96" y="217"/>
                  </a:cubicBezTo>
                  <a:cubicBezTo>
                    <a:pt x="121" y="217"/>
                    <a:pt x="121" y="217"/>
                    <a:pt x="121" y="217"/>
                  </a:cubicBezTo>
                  <a:cubicBezTo>
                    <a:pt x="183" y="62"/>
                    <a:pt x="183" y="62"/>
                    <a:pt x="183" y="62"/>
                  </a:cubicBezTo>
                  <a:lnTo>
                    <a:pt x="184" y="62"/>
                  </a:lnTo>
                  <a:close/>
                  <a:moveTo>
                    <a:pt x="268" y="11"/>
                  </a:moveTo>
                  <a:cubicBezTo>
                    <a:pt x="263" y="11"/>
                    <a:pt x="258" y="13"/>
                    <a:pt x="254" y="16"/>
                  </a:cubicBezTo>
                  <a:cubicBezTo>
                    <a:pt x="250" y="20"/>
                    <a:pt x="248" y="25"/>
                    <a:pt x="248" y="31"/>
                  </a:cubicBezTo>
                  <a:cubicBezTo>
                    <a:pt x="248" y="36"/>
                    <a:pt x="250" y="41"/>
                    <a:pt x="254" y="44"/>
                  </a:cubicBezTo>
                  <a:cubicBezTo>
                    <a:pt x="258" y="48"/>
                    <a:pt x="263" y="50"/>
                    <a:pt x="268" y="50"/>
                  </a:cubicBezTo>
                  <a:cubicBezTo>
                    <a:pt x="274" y="50"/>
                    <a:pt x="279" y="48"/>
                    <a:pt x="283" y="44"/>
                  </a:cubicBezTo>
                  <a:cubicBezTo>
                    <a:pt x="287" y="41"/>
                    <a:pt x="289" y="36"/>
                    <a:pt x="289" y="31"/>
                  </a:cubicBezTo>
                  <a:cubicBezTo>
                    <a:pt x="289" y="25"/>
                    <a:pt x="287" y="20"/>
                    <a:pt x="283" y="17"/>
                  </a:cubicBezTo>
                  <a:cubicBezTo>
                    <a:pt x="279" y="13"/>
                    <a:pt x="274" y="11"/>
                    <a:pt x="268" y="11"/>
                  </a:cubicBezTo>
                  <a:close/>
                  <a:moveTo>
                    <a:pt x="285" y="72"/>
                  </a:moveTo>
                  <a:cubicBezTo>
                    <a:pt x="251" y="72"/>
                    <a:pt x="251" y="72"/>
                    <a:pt x="251" y="72"/>
                  </a:cubicBezTo>
                  <a:cubicBezTo>
                    <a:pt x="251" y="217"/>
                    <a:pt x="251" y="217"/>
                    <a:pt x="251" y="217"/>
                  </a:cubicBezTo>
                  <a:cubicBezTo>
                    <a:pt x="285" y="217"/>
                    <a:pt x="285" y="217"/>
                    <a:pt x="285" y="217"/>
                  </a:cubicBezTo>
                  <a:cubicBezTo>
                    <a:pt x="285" y="72"/>
                    <a:pt x="285" y="72"/>
                    <a:pt x="285" y="72"/>
                  </a:cubicBezTo>
                  <a:close/>
                  <a:moveTo>
                    <a:pt x="386" y="69"/>
                  </a:moveTo>
                  <a:cubicBezTo>
                    <a:pt x="371" y="69"/>
                    <a:pt x="357" y="72"/>
                    <a:pt x="345" y="79"/>
                  </a:cubicBezTo>
                  <a:cubicBezTo>
                    <a:pt x="333" y="85"/>
                    <a:pt x="324" y="95"/>
                    <a:pt x="318" y="107"/>
                  </a:cubicBezTo>
                  <a:cubicBezTo>
                    <a:pt x="312" y="119"/>
                    <a:pt x="309" y="133"/>
                    <a:pt x="309" y="148"/>
                  </a:cubicBezTo>
                  <a:cubicBezTo>
                    <a:pt x="309" y="162"/>
                    <a:pt x="312" y="174"/>
                    <a:pt x="318" y="185"/>
                  </a:cubicBezTo>
                  <a:cubicBezTo>
                    <a:pt x="324" y="196"/>
                    <a:pt x="332" y="205"/>
                    <a:pt x="343" y="211"/>
                  </a:cubicBezTo>
                  <a:cubicBezTo>
                    <a:pt x="354" y="217"/>
                    <a:pt x="366" y="220"/>
                    <a:pt x="380" y="220"/>
                  </a:cubicBezTo>
                  <a:cubicBezTo>
                    <a:pt x="396" y="220"/>
                    <a:pt x="410" y="217"/>
                    <a:pt x="421" y="211"/>
                  </a:cubicBezTo>
                  <a:cubicBezTo>
                    <a:pt x="422" y="210"/>
                    <a:pt x="422" y="210"/>
                    <a:pt x="422" y="210"/>
                  </a:cubicBezTo>
                  <a:cubicBezTo>
                    <a:pt x="422" y="179"/>
                    <a:pt x="422" y="179"/>
                    <a:pt x="422" y="179"/>
                  </a:cubicBezTo>
                  <a:cubicBezTo>
                    <a:pt x="420" y="180"/>
                    <a:pt x="420" y="180"/>
                    <a:pt x="420" y="180"/>
                  </a:cubicBezTo>
                  <a:cubicBezTo>
                    <a:pt x="415" y="184"/>
                    <a:pt x="410" y="187"/>
                    <a:pt x="404" y="189"/>
                  </a:cubicBezTo>
                  <a:cubicBezTo>
                    <a:pt x="398" y="191"/>
                    <a:pt x="392" y="192"/>
                    <a:pt x="387" y="192"/>
                  </a:cubicBezTo>
                  <a:cubicBezTo>
                    <a:pt x="374" y="192"/>
                    <a:pt x="363" y="188"/>
                    <a:pt x="356" y="180"/>
                  </a:cubicBezTo>
                  <a:cubicBezTo>
                    <a:pt x="348" y="171"/>
                    <a:pt x="344" y="160"/>
                    <a:pt x="344" y="145"/>
                  </a:cubicBezTo>
                  <a:cubicBezTo>
                    <a:pt x="344" y="131"/>
                    <a:pt x="348" y="119"/>
                    <a:pt x="356" y="110"/>
                  </a:cubicBezTo>
                  <a:cubicBezTo>
                    <a:pt x="364" y="101"/>
                    <a:pt x="375" y="97"/>
                    <a:pt x="388" y="97"/>
                  </a:cubicBezTo>
                  <a:cubicBezTo>
                    <a:pt x="399" y="97"/>
                    <a:pt x="410" y="101"/>
                    <a:pt x="420" y="108"/>
                  </a:cubicBezTo>
                  <a:cubicBezTo>
                    <a:pt x="422" y="109"/>
                    <a:pt x="422" y="109"/>
                    <a:pt x="422" y="109"/>
                  </a:cubicBezTo>
                  <a:cubicBezTo>
                    <a:pt x="422" y="76"/>
                    <a:pt x="422" y="76"/>
                    <a:pt x="422" y="76"/>
                  </a:cubicBezTo>
                  <a:cubicBezTo>
                    <a:pt x="421" y="76"/>
                    <a:pt x="421" y="76"/>
                    <a:pt x="421" y="76"/>
                  </a:cubicBezTo>
                  <a:cubicBezTo>
                    <a:pt x="417" y="74"/>
                    <a:pt x="412" y="72"/>
                    <a:pt x="405" y="71"/>
                  </a:cubicBezTo>
                  <a:cubicBezTo>
                    <a:pt x="399" y="69"/>
                    <a:pt x="393" y="69"/>
                    <a:pt x="386" y="69"/>
                  </a:cubicBezTo>
                  <a:close/>
                  <a:moveTo>
                    <a:pt x="481" y="97"/>
                  </a:moveTo>
                  <a:cubicBezTo>
                    <a:pt x="481" y="72"/>
                    <a:pt x="481" y="72"/>
                    <a:pt x="481" y="72"/>
                  </a:cubicBezTo>
                  <a:cubicBezTo>
                    <a:pt x="447" y="72"/>
                    <a:pt x="447" y="72"/>
                    <a:pt x="447" y="72"/>
                  </a:cubicBezTo>
                  <a:cubicBezTo>
                    <a:pt x="447" y="217"/>
                    <a:pt x="447" y="217"/>
                    <a:pt x="447" y="217"/>
                  </a:cubicBezTo>
                  <a:cubicBezTo>
                    <a:pt x="481" y="217"/>
                    <a:pt x="481" y="217"/>
                    <a:pt x="481" y="217"/>
                  </a:cubicBezTo>
                  <a:cubicBezTo>
                    <a:pt x="481" y="143"/>
                    <a:pt x="481" y="143"/>
                    <a:pt x="481" y="143"/>
                  </a:cubicBezTo>
                  <a:cubicBezTo>
                    <a:pt x="481" y="130"/>
                    <a:pt x="484" y="120"/>
                    <a:pt x="490" y="112"/>
                  </a:cubicBezTo>
                  <a:cubicBezTo>
                    <a:pt x="495" y="104"/>
                    <a:pt x="503" y="100"/>
                    <a:pt x="512" y="100"/>
                  </a:cubicBezTo>
                  <a:cubicBezTo>
                    <a:pt x="515" y="100"/>
                    <a:pt x="518" y="101"/>
                    <a:pt x="522" y="102"/>
                  </a:cubicBezTo>
                  <a:cubicBezTo>
                    <a:pt x="526" y="103"/>
                    <a:pt x="528" y="104"/>
                    <a:pt x="530" y="105"/>
                  </a:cubicBezTo>
                  <a:cubicBezTo>
                    <a:pt x="531" y="106"/>
                    <a:pt x="531" y="106"/>
                    <a:pt x="531" y="106"/>
                  </a:cubicBezTo>
                  <a:cubicBezTo>
                    <a:pt x="531" y="72"/>
                    <a:pt x="531" y="72"/>
                    <a:pt x="531" y="72"/>
                  </a:cubicBezTo>
                  <a:cubicBezTo>
                    <a:pt x="531" y="72"/>
                    <a:pt x="531" y="72"/>
                    <a:pt x="531" y="72"/>
                  </a:cubicBezTo>
                  <a:cubicBezTo>
                    <a:pt x="528" y="70"/>
                    <a:pt x="523" y="70"/>
                    <a:pt x="517" y="70"/>
                  </a:cubicBezTo>
                  <a:cubicBezTo>
                    <a:pt x="517" y="70"/>
                    <a:pt x="517" y="70"/>
                    <a:pt x="517" y="70"/>
                  </a:cubicBezTo>
                  <a:cubicBezTo>
                    <a:pt x="509" y="70"/>
                    <a:pt x="501" y="72"/>
                    <a:pt x="495" y="78"/>
                  </a:cubicBezTo>
                  <a:cubicBezTo>
                    <a:pt x="489" y="83"/>
                    <a:pt x="485" y="89"/>
                    <a:pt x="482" y="97"/>
                  </a:cubicBezTo>
                  <a:lnTo>
                    <a:pt x="481" y="97"/>
                  </a:lnTo>
                  <a:close/>
                  <a:moveTo>
                    <a:pt x="610" y="69"/>
                  </a:moveTo>
                  <a:cubicBezTo>
                    <a:pt x="586" y="69"/>
                    <a:pt x="567" y="76"/>
                    <a:pt x="554" y="89"/>
                  </a:cubicBezTo>
                  <a:cubicBezTo>
                    <a:pt x="540" y="103"/>
                    <a:pt x="534" y="122"/>
                    <a:pt x="534" y="146"/>
                  </a:cubicBezTo>
                  <a:cubicBezTo>
                    <a:pt x="534" y="169"/>
                    <a:pt x="540" y="187"/>
                    <a:pt x="553" y="200"/>
                  </a:cubicBezTo>
                  <a:cubicBezTo>
                    <a:pt x="567" y="213"/>
                    <a:pt x="584" y="220"/>
                    <a:pt x="607" y="220"/>
                  </a:cubicBezTo>
                  <a:cubicBezTo>
                    <a:pt x="630" y="220"/>
                    <a:pt x="648" y="213"/>
                    <a:pt x="662" y="199"/>
                  </a:cubicBezTo>
                  <a:cubicBezTo>
                    <a:pt x="675" y="185"/>
                    <a:pt x="682" y="166"/>
                    <a:pt x="682" y="143"/>
                  </a:cubicBezTo>
                  <a:cubicBezTo>
                    <a:pt x="682" y="120"/>
                    <a:pt x="676" y="102"/>
                    <a:pt x="663" y="89"/>
                  </a:cubicBezTo>
                  <a:cubicBezTo>
                    <a:pt x="650" y="75"/>
                    <a:pt x="632" y="69"/>
                    <a:pt x="610" y="69"/>
                  </a:cubicBezTo>
                  <a:close/>
                  <a:moveTo>
                    <a:pt x="609" y="192"/>
                  </a:moveTo>
                  <a:cubicBezTo>
                    <a:pt x="596" y="192"/>
                    <a:pt x="586" y="188"/>
                    <a:pt x="579" y="180"/>
                  </a:cubicBezTo>
                  <a:cubicBezTo>
                    <a:pt x="572" y="172"/>
                    <a:pt x="569" y="160"/>
                    <a:pt x="569" y="145"/>
                  </a:cubicBezTo>
                  <a:cubicBezTo>
                    <a:pt x="569" y="130"/>
                    <a:pt x="572" y="118"/>
                    <a:pt x="579" y="109"/>
                  </a:cubicBezTo>
                  <a:cubicBezTo>
                    <a:pt x="586" y="101"/>
                    <a:pt x="596" y="97"/>
                    <a:pt x="608" y="97"/>
                  </a:cubicBezTo>
                  <a:cubicBezTo>
                    <a:pt x="620" y="97"/>
                    <a:pt x="630" y="101"/>
                    <a:pt x="636" y="109"/>
                  </a:cubicBezTo>
                  <a:cubicBezTo>
                    <a:pt x="643" y="117"/>
                    <a:pt x="647" y="129"/>
                    <a:pt x="647" y="144"/>
                  </a:cubicBezTo>
                  <a:cubicBezTo>
                    <a:pt x="647" y="160"/>
                    <a:pt x="644" y="172"/>
                    <a:pt x="637" y="180"/>
                  </a:cubicBezTo>
                  <a:cubicBezTo>
                    <a:pt x="631" y="188"/>
                    <a:pt x="621" y="192"/>
                    <a:pt x="609" y="192"/>
                  </a:cubicBezTo>
                  <a:close/>
                  <a:moveTo>
                    <a:pt x="754" y="69"/>
                  </a:moveTo>
                  <a:cubicBezTo>
                    <a:pt x="737" y="69"/>
                    <a:pt x="724" y="73"/>
                    <a:pt x="714" y="81"/>
                  </a:cubicBezTo>
                  <a:cubicBezTo>
                    <a:pt x="703" y="89"/>
                    <a:pt x="698" y="100"/>
                    <a:pt x="698" y="113"/>
                  </a:cubicBezTo>
                  <a:cubicBezTo>
                    <a:pt x="698" y="120"/>
                    <a:pt x="699" y="126"/>
                    <a:pt x="702" y="131"/>
                  </a:cubicBezTo>
                  <a:cubicBezTo>
                    <a:pt x="704" y="136"/>
                    <a:pt x="707" y="141"/>
                    <a:pt x="712" y="144"/>
                  </a:cubicBezTo>
                  <a:cubicBezTo>
                    <a:pt x="716" y="148"/>
                    <a:pt x="723" y="152"/>
                    <a:pt x="733" y="156"/>
                  </a:cubicBezTo>
                  <a:cubicBezTo>
                    <a:pt x="741" y="159"/>
                    <a:pt x="746" y="162"/>
                    <a:pt x="750" y="164"/>
                  </a:cubicBezTo>
                  <a:cubicBezTo>
                    <a:pt x="754" y="166"/>
                    <a:pt x="756" y="168"/>
                    <a:pt x="758" y="171"/>
                  </a:cubicBezTo>
                  <a:cubicBezTo>
                    <a:pt x="759" y="173"/>
                    <a:pt x="760" y="175"/>
                    <a:pt x="760" y="179"/>
                  </a:cubicBezTo>
                  <a:cubicBezTo>
                    <a:pt x="760" y="188"/>
                    <a:pt x="753" y="193"/>
                    <a:pt x="738" y="193"/>
                  </a:cubicBezTo>
                  <a:cubicBezTo>
                    <a:pt x="732" y="193"/>
                    <a:pt x="726" y="192"/>
                    <a:pt x="719" y="190"/>
                  </a:cubicBezTo>
                  <a:cubicBezTo>
                    <a:pt x="712" y="187"/>
                    <a:pt x="705" y="184"/>
                    <a:pt x="700" y="180"/>
                  </a:cubicBezTo>
                  <a:cubicBezTo>
                    <a:pt x="698" y="179"/>
                    <a:pt x="698" y="179"/>
                    <a:pt x="698" y="179"/>
                  </a:cubicBezTo>
                  <a:cubicBezTo>
                    <a:pt x="698" y="212"/>
                    <a:pt x="698" y="212"/>
                    <a:pt x="698" y="212"/>
                  </a:cubicBezTo>
                  <a:cubicBezTo>
                    <a:pt x="699" y="212"/>
                    <a:pt x="699" y="212"/>
                    <a:pt x="699" y="212"/>
                  </a:cubicBezTo>
                  <a:cubicBezTo>
                    <a:pt x="704" y="215"/>
                    <a:pt x="710" y="216"/>
                    <a:pt x="717" y="218"/>
                  </a:cubicBezTo>
                  <a:cubicBezTo>
                    <a:pt x="724" y="219"/>
                    <a:pt x="731" y="220"/>
                    <a:pt x="736" y="220"/>
                  </a:cubicBezTo>
                  <a:cubicBezTo>
                    <a:pt x="754" y="220"/>
                    <a:pt x="768" y="216"/>
                    <a:pt x="779" y="208"/>
                  </a:cubicBezTo>
                  <a:cubicBezTo>
                    <a:pt x="789" y="200"/>
                    <a:pt x="794" y="188"/>
                    <a:pt x="794" y="175"/>
                  </a:cubicBezTo>
                  <a:cubicBezTo>
                    <a:pt x="794" y="165"/>
                    <a:pt x="791" y="157"/>
                    <a:pt x="786" y="150"/>
                  </a:cubicBezTo>
                  <a:cubicBezTo>
                    <a:pt x="780" y="143"/>
                    <a:pt x="771" y="137"/>
                    <a:pt x="757" y="132"/>
                  </a:cubicBezTo>
                  <a:cubicBezTo>
                    <a:pt x="746" y="128"/>
                    <a:pt x="740" y="124"/>
                    <a:pt x="737" y="121"/>
                  </a:cubicBezTo>
                  <a:cubicBezTo>
                    <a:pt x="734" y="119"/>
                    <a:pt x="733" y="115"/>
                    <a:pt x="733" y="110"/>
                  </a:cubicBezTo>
                  <a:cubicBezTo>
                    <a:pt x="733" y="106"/>
                    <a:pt x="734" y="103"/>
                    <a:pt x="738" y="100"/>
                  </a:cubicBezTo>
                  <a:cubicBezTo>
                    <a:pt x="741" y="97"/>
                    <a:pt x="746" y="96"/>
                    <a:pt x="752" y="96"/>
                  </a:cubicBezTo>
                  <a:cubicBezTo>
                    <a:pt x="758" y="96"/>
                    <a:pt x="764" y="97"/>
                    <a:pt x="770" y="98"/>
                  </a:cubicBezTo>
                  <a:cubicBezTo>
                    <a:pt x="776" y="100"/>
                    <a:pt x="781" y="103"/>
                    <a:pt x="785" y="105"/>
                  </a:cubicBezTo>
                  <a:cubicBezTo>
                    <a:pt x="787" y="106"/>
                    <a:pt x="787" y="106"/>
                    <a:pt x="787" y="106"/>
                  </a:cubicBezTo>
                  <a:cubicBezTo>
                    <a:pt x="787" y="75"/>
                    <a:pt x="787" y="75"/>
                    <a:pt x="787" y="75"/>
                  </a:cubicBezTo>
                  <a:cubicBezTo>
                    <a:pt x="786" y="75"/>
                    <a:pt x="786" y="75"/>
                    <a:pt x="786" y="75"/>
                  </a:cubicBezTo>
                  <a:cubicBezTo>
                    <a:pt x="782" y="73"/>
                    <a:pt x="777" y="72"/>
                    <a:pt x="771" y="71"/>
                  </a:cubicBezTo>
                  <a:cubicBezTo>
                    <a:pt x="764" y="69"/>
                    <a:pt x="759" y="69"/>
                    <a:pt x="754" y="69"/>
                  </a:cubicBezTo>
                  <a:close/>
                  <a:moveTo>
                    <a:pt x="886" y="69"/>
                  </a:moveTo>
                  <a:cubicBezTo>
                    <a:pt x="862" y="69"/>
                    <a:pt x="843" y="76"/>
                    <a:pt x="829" y="89"/>
                  </a:cubicBezTo>
                  <a:cubicBezTo>
                    <a:pt x="816" y="103"/>
                    <a:pt x="809" y="122"/>
                    <a:pt x="809" y="146"/>
                  </a:cubicBezTo>
                  <a:cubicBezTo>
                    <a:pt x="809" y="169"/>
                    <a:pt x="816" y="187"/>
                    <a:pt x="829" y="200"/>
                  </a:cubicBezTo>
                  <a:cubicBezTo>
                    <a:pt x="842" y="213"/>
                    <a:pt x="860" y="220"/>
                    <a:pt x="882" y="220"/>
                  </a:cubicBezTo>
                  <a:cubicBezTo>
                    <a:pt x="905" y="220"/>
                    <a:pt x="924" y="213"/>
                    <a:pt x="937" y="199"/>
                  </a:cubicBezTo>
                  <a:cubicBezTo>
                    <a:pt x="951" y="185"/>
                    <a:pt x="958" y="166"/>
                    <a:pt x="958" y="143"/>
                  </a:cubicBezTo>
                  <a:cubicBezTo>
                    <a:pt x="958" y="120"/>
                    <a:pt x="951" y="102"/>
                    <a:pt x="938" y="89"/>
                  </a:cubicBezTo>
                  <a:cubicBezTo>
                    <a:pt x="926" y="75"/>
                    <a:pt x="908" y="69"/>
                    <a:pt x="886" y="69"/>
                  </a:cubicBezTo>
                  <a:close/>
                  <a:moveTo>
                    <a:pt x="884" y="192"/>
                  </a:moveTo>
                  <a:cubicBezTo>
                    <a:pt x="872" y="192"/>
                    <a:pt x="862" y="188"/>
                    <a:pt x="855" y="180"/>
                  </a:cubicBezTo>
                  <a:cubicBezTo>
                    <a:pt x="848" y="172"/>
                    <a:pt x="844" y="160"/>
                    <a:pt x="844" y="145"/>
                  </a:cubicBezTo>
                  <a:cubicBezTo>
                    <a:pt x="844" y="130"/>
                    <a:pt x="848" y="118"/>
                    <a:pt x="855" y="109"/>
                  </a:cubicBezTo>
                  <a:cubicBezTo>
                    <a:pt x="862" y="101"/>
                    <a:pt x="871" y="97"/>
                    <a:pt x="884" y="97"/>
                  </a:cubicBezTo>
                  <a:cubicBezTo>
                    <a:pt x="896" y="97"/>
                    <a:pt x="905" y="101"/>
                    <a:pt x="912" y="109"/>
                  </a:cubicBezTo>
                  <a:cubicBezTo>
                    <a:pt x="919" y="117"/>
                    <a:pt x="922" y="129"/>
                    <a:pt x="922" y="144"/>
                  </a:cubicBezTo>
                  <a:cubicBezTo>
                    <a:pt x="922" y="160"/>
                    <a:pt x="919" y="172"/>
                    <a:pt x="913" y="180"/>
                  </a:cubicBezTo>
                  <a:cubicBezTo>
                    <a:pt x="906" y="188"/>
                    <a:pt x="897" y="192"/>
                    <a:pt x="884" y="192"/>
                  </a:cubicBezTo>
                  <a:close/>
                  <a:moveTo>
                    <a:pt x="1104" y="100"/>
                  </a:moveTo>
                  <a:cubicBezTo>
                    <a:pt x="1104" y="168"/>
                    <a:pt x="1104" y="168"/>
                    <a:pt x="1104" y="168"/>
                  </a:cubicBezTo>
                  <a:cubicBezTo>
                    <a:pt x="1104" y="177"/>
                    <a:pt x="1106" y="183"/>
                    <a:pt x="1109" y="187"/>
                  </a:cubicBezTo>
                  <a:cubicBezTo>
                    <a:pt x="1112" y="190"/>
                    <a:pt x="1117" y="192"/>
                    <a:pt x="1124" y="192"/>
                  </a:cubicBezTo>
                  <a:cubicBezTo>
                    <a:pt x="1125" y="192"/>
                    <a:pt x="1128" y="192"/>
                    <a:pt x="1130" y="191"/>
                  </a:cubicBezTo>
                  <a:cubicBezTo>
                    <a:pt x="1133" y="190"/>
                    <a:pt x="1135" y="189"/>
                    <a:pt x="1137" y="188"/>
                  </a:cubicBezTo>
                  <a:cubicBezTo>
                    <a:pt x="1139" y="187"/>
                    <a:pt x="1139" y="187"/>
                    <a:pt x="1139" y="187"/>
                  </a:cubicBezTo>
                  <a:cubicBezTo>
                    <a:pt x="1139" y="215"/>
                    <a:pt x="1139" y="215"/>
                    <a:pt x="1139" y="215"/>
                  </a:cubicBezTo>
                  <a:cubicBezTo>
                    <a:pt x="1138" y="215"/>
                    <a:pt x="1138" y="215"/>
                    <a:pt x="1138" y="215"/>
                  </a:cubicBezTo>
                  <a:cubicBezTo>
                    <a:pt x="1136" y="216"/>
                    <a:pt x="1133" y="217"/>
                    <a:pt x="1128" y="219"/>
                  </a:cubicBezTo>
                  <a:cubicBezTo>
                    <a:pt x="1123" y="220"/>
                    <a:pt x="1118" y="220"/>
                    <a:pt x="1113" y="220"/>
                  </a:cubicBezTo>
                  <a:cubicBezTo>
                    <a:pt x="1085" y="220"/>
                    <a:pt x="1070" y="205"/>
                    <a:pt x="1070" y="174"/>
                  </a:cubicBezTo>
                  <a:cubicBezTo>
                    <a:pt x="1070" y="100"/>
                    <a:pt x="1070" y="100"/>
                    <a:pt x="1070" y="100"/>
                  </a:cubicBezTo>
                  <a:cubicBezTo>
                    <a:pt x="1019" y="100"/>
                    <a:pt x="1019" y="100"/>
                    <a:pt x="1019" y="100"/>
                  </a:cubicBezTo>
                  <a:cubicBezTo>
                    <a:pt x="1019" y="217"/>
                    <a:pt x="1019" y="217"/>
                    <a:pt x="1019" y="217"/>
                  </a:cubicBezTo>
                  <a:cubicBezTo>
                    <a:pt x="985" y="217"/>
                    <a:pt x="985" y="217"/>
                    <a:pt x="985" y="217"/>
                  </a:cubicBezTo>
                  <a:cubicBezTo>
                    <a:pt x="985" y="100"/>
                    <a:pt x="985" y="100"/>
                    <a:pt x="985" y="100"/>
                  </a:cubicBezTo>
                  <a:cubicBezTo>
                    <a:pt x="961" y="100"/>
                    <a:pt x="961" y="100"/>
                    <a:pt x="961" y="100"/>
                  </a:cubicBezTo>
                  <a:cubicBezTo>
                    <a:pt x="961" y="72"/>
                    <a:pt x="961" y="72"/>
                    <a:pt x="961" y="72"/>
                  </a:cubicBezTo>
                  <a:cubicBezTo>
                    <a:pt x="985" y="72"/>
                    <a:pt x="985" y="72"/>
                    <a:pt x="985" y="72"/>
                  </a:cubicBezTo>
                  <a:cubicBezTo>
                    <a:pt x="985" y="52"/>
                    <a:pt x="985" y="52"/>
                    <a:pt x="985" y="52"/>
                  </a:cubicBezTo>
                  <a:cubicBezTo>
                    <a:pt x="985" y="42"/>
                    <a:pt x="987" y="33"/>
                    <a:pt x="991" y="25"/>
                  </a:cubicBezTo>
                  <a:cubicBezTo>
                    <a:pt x="996" y="17"/>
                    <a:pt x="1002" y="11"/>
                    <a:pt x="1010" y="7"/>
                  </a:cubicBezTo>
                  <a:cubicBezTo>
                    <a:pt x="1018" y="3"/>
                    <a:pt x="1027" y="0"/>
                    <a:pt x="1037" y="0"/>
                  </a:cubicBezTo>
                  <a:cubicBezTo>
                    <a:pt x="1045" y="0"/>
                    <a:pt x="1052" y="1"/>
                    <a:pt x="1056" y="3"/>
                  </a:cubicBezTo>
                  <a:cubicBezTo>
                    <a:pt x="1057" y="3"/>
                    <a:pt x="1057" y="3"/>
                    <a:pt x="1057" y="3"/>
                  </a:cubicBezTo>
                  <a:cubicBezTo>
                    <a:pt x="1057" y="32"/>
                    <a:pt x="1057" y="32"/>
                    <a:pt x="1057" y="32"/>
                  </a:cubicBezTo>
                  <a:cubicBezTo>
                    <a:pt x="1056" y="32"/>
                    <a:pt x="1056" y="32"/>
                    <a:pt x="1056" y="32"/>
                  </a:cubicBezTo>
                  <a:cubicBezTo>
                    <a:pt x="1051" y="29"/>
                    <a:pt x="1045" y="28"/>
                    <a:pt x="1041" y="28"/>
                  </a:cubicBezTo>
                  <a:cubicBezTo>
                    <a:pt x="1034" y="28"/>
                    <a:pt x="1029" y="31"/>
                    <a:pt x="1025" y="35"/>
                  </a:cubicBezTo>
                  <a:cubicBezTo>
                    <a:pt x="1021" y="39"/>
                    <a:pt x="1019" y="46"/>
                    <a:pt x="1019" y="54"/>
                  </a:cubicBezTo>
                  <a:cubicBezTo>
                    <a:pt x="1019" y="72"/>
                    <a:pt x="1019" y="72"/>
                    <a:pt x="1019" y="72"/>
                  </a:cubicBezTo>
                  <a:cubicBezTo>
                    <a:pt x="1070" y="72"/>
                    <a:pt x="1070" y="72"/>
                    <a:pt x="1070" y="72"/>
                  </a:cubicBezTo>
                  <a:cubicBezTo>
                    <a:pt x="1070" y="40"/>
                    <a:pt x="1070" y="40"/>
                    <a:pt x="1070" y="40"/>
                  </a:cubicBezTo>
                  <a:cubicBezTo>
                    <a:pt x="1071" y="39"/>
                    <a:pt x="1071" y="39"/>
                    <a:pt x="1071" y="39"/>
                  </a:cubicBezTo>
                  <a:cubicBezTo>
                    <a:pt x="1103" y="30"/>
                    <a:pt x="1103" y="30"/>
                    <a:pt x="1103" y="30"/>
                  </a:cubicBezTo>
                  <a:cubicBezTo>
                    <a:pt x="1104" y="29"/>
                    <a:pt x="1104" y="29"/>
                    <a:pt x="1104" y="29"/>
                  </a:cubicBezTo>
                  <a:cubicBezTo>
                    <a:pt x="1104" y="72"/>
                    <a:pt x="1104" y="72"/>
                    <a:pt x="1104" y="72"/>
                  </a:cubicBezTo>
                  <a:cubicBezTo>
                    <a:pt x="1139" y="72"/>
                    <a:pt x="1139" y="72"/>
                    <a:pt x="1139" y="72"/>
                  </a:cubicBezTo>
                  <a:cubicBezTo>
                    <a:pt x="1139" y="100"/>
                    <a:pt x="1139" y="100"/>
                    <a:pt x="1139" y="100"/>
                  </a:cubicBezTo>
                  <a:lnTo>
                    <a:pt x="1104" y="100"/>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6" name="Rectangle 28"/>
            <p:cNvSpPr>
              <a:spLocks noChangeArrowheads="1"/>
            </p:cNvSpPr>
            <p:nvPr/>
          </p:nvSpPr>
          <p:spPr bwMode="auto">
            <a:xfrm>
              <a:off x="4846638" y="3441700"/>
              <a:ext cx="600075" cy="600075"/>
            </a:xfrm>
            <a:prstGeom prst="rect">
              <a:avLst/>
            </a:prstGeom>
            <a:solidFill>
              <a:srgbClr val="F2502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7" name="Rectangle 29"/>
            <p:cNvSpPr>
              <a:spLocks noChangeArrowheads="1"/>
            </p:cNvSpPr>
            <p:nvPr/>
          </p:nvSpPr>
          <p:spPr bwMode="auto">
            <a:xfrm>
              <a:off x="5510213" y="3441700"/>
              <a:ext cx="596900" cy="600075"/>
            </a:xfrm>
            <a:prstGeom prst="rect">
              <a:avLst/>
            </a:prstGeom>
            <a:solidFill>
              <a:srgbClr val="7FBA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8" name="Rectangle 30"/>
            <p:cNvSpPr>
              <a:spLocks noChangeArrowheads="1"/>
            </p:cNvSpPr>
            <p:nvPr/>
          </p:nvSpPr>
          <p:spPr bwMode="auto">
            <a:xfrm>
              <a:off x="4846638" y="4102100"/>
              <a:ext cx="600075" cy="600075"/>
            </a:xfrm>
            <a:prstGeom prst="rect">
              <a:avLst/>
            </a:prstGeom>
            <a:solidFill>
              <a:srgbClr val="00A4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9" name="Rectangle 31"/>
            <p:cNvSpPr>
              <a:spLocks noChangeArrowheads="1"/>
            </p:cNvSpPr>
            <p:nvPr/>
          </p:nvSpPr>
          <p:spPr bwMode="auto">
            <a:xfrm>
              <a:off x="5510213" y="4102100"/>
              <a:ext cx="596900" cy="600075"/>
            </a:xfrm>
            <a:prstGeom prst="rect">
              <a:avLst/>
            </a:prstGeom>
            <a:solidFill>
              <a:srgbClr val="FFB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grpSp>
    </p:spTree>
    <p:extLst>
      <p:ext uri="{BB962C8B-B14F-4D97-AF65-F5344CB8AC3E}">
        <p14:creationId xmlns:p14="http://schemas.microsoft.com/office/powerpoint/2010/main" val="737547037"/>
      </p:ext>
    </p:extLst>
  </p:cSld>
  <p:clrMapOvr>
    <a:masterClrMapping/>
  </p:clrMapOvr>
  <p:transition>
    <p:fade/>
  </p:transition>
  <p:extLst>
    <p:ext uri="{DCECCB84-F9BA-43D5-87BE-67443E8EF086}">
      <p15:sldGuideLst xmlns:p15="http://schemas.microsoft.com/office/powerpoint/2012/main"/>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1_Icon librar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63545" y="431201"/>
            <a:ext cx="6298319" cy="108637"/>
          </a:xfrm>
        </p:spPr>
        <p:txBody>
          <a:bodyPr wrap="square" lIns="0" tIns="0" rIns="0" bIns="0" anchor="ctr">
            <a:spAutoFit/>
          </a:bodyPr>
          <a:lstStyle>
            <a:lvl1pPr marL="0" marR="0" indent="0" algn="l" defTabSz="914367" rtl="0" eaLnBrk="1" fontAlgn="auto" latinLnBrk="0" hangingPunct="1">
              <a:lnSpc>
                <a:spcPct val="90000"/>
              </a:lnSpc>
              <a:spcBef>
                <a:spcPct val="0"/>
              </a:spcBef>
              <a:spcAft>
                <a:spcPts val="0"/>
              </a:spcAft>
              <a:buClrTx/>
              <a:buSzTx/>
              <a:buFontTx/>
              <a:buNone/>
              <a:tabLst/>
              <a:defRPr sz="784" spc="0">
                <a:solidFill>
                  <a:schemeClr val="accent1"/>
                </a:solidFill>
                <a:latin typeface="Segoe UI Semibold" panose="020B0702040204020203" pitchFamily="34" charset="0"/>
                <a:cs typeface="Segoe UI Semibold" panose="020B0702040204020203" pitchFamily="34" charset="0"/>
              </a:defRPr>
            </a:lvl1p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dirty="0"/>
              <a:t>Section title</a:t>
            </a:r>
          </a:p>
        </p:txBody>
      </p:sp>
      <p:sp>
        <p:nvSpPr>
          <p:cNvPr id="3" name="TextBox 2"/>
          <p:cNvSpPr txBox="1"/>
          <p:nvPr userDrawn="1"/>
        </p:nvSpPr>
        <p:spPr>
          <a:xfrm>
            <a:off x="445198" y="431201"/>
            <a:ext cx="2065142" cy="108637"/>
          </a:xfrm>
          <a:prstGeom prst="rect">
            <a:avLst/>
          </a:prstGeom>
        </p:spPr>
        <p:txBody>
          <a:bodyPr vert="horz" wrap="square" lIns="0" tIns="0" rIns="0" bIns="0" rtlCol="0" anchor="ctr">
            <a:spAutoFit/>
          </a:bodyPr>
          <a:lstStyle>
            <a:lvl1pPr algn="l" defTabSz="932742" eaLnBrk="1" latinLnBrk="0" hangingPunct="1">
              <a:lnSpc>
                <a:spcPct val="90000"/>
              </a:lnSpc>
              <a:spcBef>
                <a:spcPct val="0"/>
              </a:spcBef>
              <a:buNone/>
              <a:defRPr lang="en-US" sz="1000" b="0" cap="none" spc="0" baseline="0" dirty="0" smtClean="0">
                <a:ln w="3175">
                  <a:noFill/>
                </a:ln>
                <a:gradFill>
                  <a:gsLst>
                    <a:gs pos="0">
                      <a:schemeClr val="tx1">
                        <a:lumMod val="60000"/>
                        <a:lumOff val="40000"/>
                      </a:schemeClr>
                    </a:gs>
                    <a:gs pos="100000">
                      <a:schemeClr val="tx1">
                        <a:lumMod val="60000"/>
                        <a:lumOff val="40000"/>
                      </a:schemeClr>
                    </a:gs>
                  </a:gsLst>
                  <a:lin ang="5400000" scaled="0"/>
                </a:gradFill>
                <a:effectLst/>
                <a:cs typeface="Segoe UI" pitchFamily="34" charset="0"/>
              </a:defRPr>
            </a:lvl1pPr>
          </a:lstStyle>
          <a:p>
            <a:pPr lvl="0"/>
            <a:r>
              <a:rPr lang="en-US" sz="784" dirty="0">
                <a:latin typeface="Segoe UI Semibold" panose="020B0702040204020203" pitchFamily="34" charset="0"/>
                <a:cs typeface="Segoe UI Semibold" panose="020B0702040204020203" pitchFamily="34" charset="0"/>
              </a:rPr>
              <a:t>Multi-color icons</a:t>
            </a:r>
            <a:endParaRPr lang="en-US" sz="784" dirty="0">
              <a:latin typeface="Meiryo UI" panose="020B0604030504040204" pitchFamily="50" charset="-128"/>
              <a:cs typeface="Segoe UI Semibold" panose="020B0702040204020203" pitchFamily="34" charset="0"/>
            </a:endParaRPr>
          </a:p>
        </p:txBody>
      </p:sp>
      <p:grpSp>
        <p:nvGrpSpPr>
          <p:cNvPr id="4" name="Group 3"/>
          <p:cNvGrpSpPr>
            <a:grpSpLocks noChangeAspect="1"/>
          </p:cNvGrpSpPr>
          <p:nvPr userDrawn="1"/>
        </p:nvGrpSpPr>
        <p:grpSpPr>
          <a:xfrm>
            <a:off x="11023167" y="412549"/>
            <a:ext cx="719065" cy="153377"/>
            <a:chOff x="4846638" y="3441700"/>
            <a:chExt cx="5910262" cy="1260475"/>
          </a:xfrm>
        </p:grpSpPr>
        <p:sp>
          <p:nvSpPr>
            <p:cNvPr id="5" name="Freeform 27"/>
            <p:cNvSpPr>
              <a:spLocks noEditPoints="1"/>
            </p:cNvSpPr>
            <p:nvPr/>
          </p:nvSpPr>
          <p:spPr bwMode="auto">
            <a:xfrm>
              <a:off x="6484938" y="3636963"/>
              <a:ext cx="4271962" cy="823913"/>
            </a:xfrm>
            <a:custGeom>
              <a:avLst/>
              <a:gdLst>
                <a:gd name="T0" fmla="*/ 218 w 1139"/>
                <a:gd name="T1" fmla="*/ 217 h 220"/>
                <a:gd name="T2" fmla="*/ 170 w 1139"/>
                <a:gd name="T3" fmla="*/ 15 h 220"/>
                <a:gd name="T4" fmla="*/ 0 w 1139"/>
                <a:gd name="T5" fmla="*/ 15 h 220"/>
                <a:gd name="T6" fmla="*/ 33 w 1139"/>
                <a:gd name="T7" fmla="*/ 62 h 220"/>
                <a:gd name="T8" fmla="*/ 121 w 1139"/>
                <a:gd name="T9" fmla="*/ 217 h 220"/>
                <a:gd name="T10" fmla="*/ 268 w 1139"/>
                <a:gd name="T11" fmla="*/ 11 h 220"/>
                <a:gd name="T12" fmla="*/ 254 w 1139"/>
                <a:gd name="T13" fmla="*/ 44 h 220"/>
                <a:gd name="T14" fmla="*/ 289 w 1139"/>
                <a:gd name="T15" fmla="*/ 31 h 220"/>
                <a:gd name="T16" fmla="*/ 285 w 1139"/>
                <a:gd name="T17" fmla="*/ 72 h 220"/>
                <a:gd name="T18" fmla="*/ 285 w 1139"/>
                <a:gd name="T19" fmla="*/ 217 h 220"/>
                <a:gd name="T20" fmla="*/ 345 w 1139"/>
                <a:gd name="T21" fmla="*/ 79 h 220"/>
                <a:gd name="T22" fmla="*/ 318 w 1139"/>
                <a:gd name="T23" fmla="*/ 185 h 220"/>
                <a:gd name="T24" fmla="*/ 421 w 1139"/>
                <a:gd name="T25" fmla="*/ 211 h 220"/>
                <a:gd name="T26" fmla="*/ 420 w 1139"/>
                <a:gd name="T27" fmla="*/ 180 h 220"/>
                <a:gd name="T28" fmla="*/ 356 w 1139"/>
                <a:gd name="T29" fmla="*/ 180 h 220"/>
                <a:gd name="T30" fmla="*/ 388 w 1139"/>
                <a:gd name="T31" fmla="*/ 97 h 220"/>
                <a:gd name="T32" fmla="*/ 422 w 1139"/>
                <a:gd name="T33" fmla="*/ 76 h 220"/>
                <a:gd name="T34" fmla="*/ 386 w 1139"/>
                <a:gd name="T35" fmla="*/ 69 h 220"/>
                <a:gd name="T36" fmla="*/ 447 w 1139"/>
                <a:gd name="T37" fmla="*/ 72 h 220"/>
                <a:gd name="T38" fmla="*/ 481 w 1139"/>
                <a:gd name="T39" fmla="*/ 143 h 220"/>
                <a:gd name="T40" fmla="*/ 522 w 1139"/>
                <a:gd name="T41" fmla="*/ 102 h 220"/>
                <a:gd name="T42" fmla="*/ 531 w 1139"/>
                <a:gd name="T43" fmla="*/ 72 h 220"/>
                <a:gd name="T44" fmla="*/ 517 w 1139"/>
                <a:gd name="T45" fmla="*/ 70 h 220"/>
                <a:gd name="T46" fmla="*/ 481 w 1139"/>
                <a:gd name="T47" fmla="*/ 97 h 220"/>
                <a:gd name="T48" fmla="*/ 534 w 1139"/>
                <a:gd name="T49" fmla="*/ 146 h 220"/>
                <a:gd name="T50" fmla="*/ 662 w 1139"/>
                <a:gd name="T51" fmla="*/ 199 h 220"/>
                <a:gd name="T52" fmla="*/ 610 w 1139"/>
                <a:gd name="T53" fmla="*/ 69 h 220"/>
                <a:gd name="T54" fmla="*/ 569 w 1139"/>
                <a:gd name="T55" fmla="*/ 145 h 220"/>
                <a:gd name="T56" fmla="*/ 636 w 1139"/>
                <a:gd name="T57" fmla="*/ 109 h 220"/>
                <a:gd name="T58" fmla="*/ 609 w 1139"/>
                <a:gd name="T59" fmla="*/ 192 h 220"/>
                <a:gd name="T60" fmla="*/ 698 w 1139"/>
                <a:gd name="T61" fmla="*/ 113 h 220"/>
                <a:gd name="T62" fmla="*/ 733 w 1139"/>
                <a:gd name="T63" fmla="*/ 156 h 220"/>
                <a:gd name="T64" fmla="*/ 760 w 1139"/>
                <a:gd name="T65" fmla="*/ 179 h 220"/>
                <a:gd name="T66" fmla="*/ 700 w 1139"/>
                <a:gd name="T67" fmla="*/ 180 h 220"/>
                <a:gd name="T68" fmla="*/ 699 w 1139"/>
                <a:gd name="T69" fmla="*/ 212 h 220"/>
                <a:gd name="T70" fmla="*/ 779 w 1139"/>
                <a:gd name="T71" fmla="*/ 208 h 220"/>
                <a:gd name="T72" fmla="*/ 757 w 1139"/>
                <a:gd name="T73" fmla="*/ 132 h 220"/>
                <a:gd name="T74" fmla="*/ 738 w 1139"/>
                <a:gd name="T75" fmla="*/ 100 h 220"/>
                <a:gd name="T76" fmla="*/ 785 w 1139"/>
                <a:gd name="T77" fmla="*/ 105 h 220"/>
                <a:gd name="T78" fmla="*/ 786 w 1139"/>
                <a:gd name="T79" fmla="*/ 75 h 220"/>
                <a:gd name="T80" fmla="*/ 886 w 1139"/>
                <a:gd name="T81" fmla="*/ 69 h 220"/>
                <a:gd name="T82" fmla="*/ 829 w 1139"/>
                <a:gd name="T83" fmla="*/ 200 h 220"/>
                <a:gd name="T84" fmla="*/ 958 w 1139"/>
                <a:gd name="T85" fmla="*/ 143 h 220"/>
                <a:gd name="T86" fmla="*/ 884 w 1139"/>
                <a:gd name="T87" fmla="*/ 192 h 220"/>
                <a:gd name="T88" fmla="*/ 855 w 1139"/>
                <a:gd name="T89" fmla="*/ 109 h 220"/>
                <a:gd name="T90" fmla="*/ 922 w 1139"/>
                <a:gd name="T91" fmla="*/ 144 h 220"/>
                <a:gd name="T92" fmla="*/ 1104 w 1139"/>
                <a:gd name="T93" fmla="*/ 100 h 220"/>
                <a:gd name="T94" fmla="*/ 1124 w 1139"/>
                <a:gd name="T95" fmla="*/ 192 h 220"/>
                <a:gd name="T96" fmla="*/ 1139 w 1139"/>
                <a:gd name="T97" fmla="*/ 187 h 220"/>
                <a:gd name="T98" fmla="*/ 1128 w 1139"/>
                <a:gd name="T99" fmla="*/ 219 h 220"/>
                <a:gd name="T100" fmla="*/ 1070 w 1139"/>
                <a:gd name="T101" fmla="*/ 100 h 220"/>
                <a:gd name="T102" fmla="*/ 985 w 1139"/>
                <a:gd name="T103" fmla="*/ 217 h 220"/>
                <a:gd name="T104" fmla="*/ 961 w 1139"/>
                <a:gd name="T105" fmla="*/ 72 h 220"/>
                <a:gd name="T106" fmla="*/ 991 w 1139"/>
                <a:gd name="T107" fmla="*/ 25 h 220"/>
                <a:gd name="T108" fmla="*/ 1056 w 1139"/>
                <a:gd name="T109" fmla="*/ 3 h 220"/>
                <a:gd name="T110" fmla="*/ 1056 w 1139"/>
                <a:gd name="T111" fmla="*/ 32 h 220"/>
                <a:gd name="T112" fmla="*/ 1019 w 1139"/>
                <a:gd name="T113" fmla="*/ 54 h 220"/>
                <a:gd name="T114" fmla="*/ 1070 w 1139"/>
                <a:gd name="T115" fmla="*/ 40 h 220"/>
                <a:gd name="T116" fmla="*/ 1104 w 1139"/>
                <a:gd name="T117" fmla="*/ 29 h 220"/>
                <a:gd name="T118" fmla="*/ 1139 w 1139"/>
                <a:gd name="T119" fmla="*/ 10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9" h="220">
                  <a:moveTo>
                    <a:pt x="184" y="62"/>
                  </a:moveTo>
                  <a:cubicBezTo>
                    <a:pt x="184" y="217"/>
                    <a:pt x="184" y="217"/>
                    <a:pt x="184" y="217"/>
                  </a:cubicBezTo>
                  <a:cubicBezTo>
                    <a:pt x="218" y="217"/>
                    <a:pt x="218" y="217"/>
                    <a:pt x="218" y="217"/>
                  </a:cubicBezTo>
                  <a:cubicBezTo>
                    <a:pt x="218" y="15"/>
                    <a:pt x="218" y="15"/>
                    <a:pt x="218" y="15"/>
                  </a:cubicBezTo>
                  <a:cubicBezTo>
                    <a:pt x="218" y="15"/>
                    <a:pt x="218" y="15"/>
                    <a:pt x="218" y="15"/>
                  </a:cubicBezTo>
                  <a:cubicBezTo>
                    <a:pt x="170" y="15"/>
                    <a:pt x="170" y="15"/>
                    <a:pt x="170" y="15"/>
                  </a:cubicBezTo>
                  <a:cubicBezTo>
                    <a:pt x="109" y="165"/>
                    <a:pt x="109" y="165"/>
                    <a:pt x="109" y="165"/>
                  </a:cubicBezTo>
                  <a:cubicBezTo>
                    <a:pt x="50" y="15"/>
                    <a:pt x="50" y="15"/>
                    <a:pt x="50" y="15"/>
                  </a:cubicBezTo>
                  <a:cubicBezTo>
                    <a:pt x="0" y="15"/>
                    <a:pt x="0" y="15"/>
                    <a:pt x="0" y="15"/>
                  </a:cubicBezTo>
                  <a:cubicBezTo>
                    <a:pt x="0" y="217"/>
                    <a:pt x="0" y="217"/>
                    <a:pt x="0" y="217"/>
                  </a:cubicBezTo>
                  <a:cubicBezTo>
                    <a:pt x="33" y="217"/>
                    <a:pt x="33" y="217"/>
                    <a:pt x="33" y="217"/>
                  </a:cubicBezTo>
                  <a:cubicBezTo>
                    <a:pt x="33" y="62"/>
                    <a:pt x="33" y="62"/>
                    <a:pt x="33" y="62"/>
                  </a:cubicBezTo>
                  <a:cubicBezTo>
                    <a:pt x="34" y="62"/>
                    <a:pt x="34" y="62"/>
                    <a:pt x="34" y="62"/>
                  </a:cubicBezTo>
                  <a:cubicBezTo>
                    <a:pt x="96" y="217"/>
                    <a:pt x="96" y="217"/>
                    <a:pt x="96" y="217"/>
                  </a:cubicBezTo>
                  <a:cubicBezTo>
                    <a:pt x="121" y="217"/>
                    <a:pt x="121" y="217"/>
                    <a:pt x="121" y="217"/>
                  </a:cubicBezTo>
                  <a:cubicBezTo>
                    <a:pt x="183" y="62"/>
                    <a:pt x="183" y="62"/>
                    <a:pt x="183" y="62"/>
                  </a:cubicBezTo>
                  <a:lnTo>
                    <a:pt x="184" y="62"/>
                  </a:lnTo>
                  <a:close/>
                  <a:moveTo>
                    <a:pt x="268" y="11"/>
                  </a:moveTo>
                  <a:cubicBezTo>
                    <a:pt x="263" y="11"/>
                    <a:pt x="258" y="13"/>
                    <a:pt x="254" y="16"/>
                  </a:cubicBezTo>
                  <a:cubicBezTo>
                    <a:pt x="250" y="20"/>
                    <a:pt x="248" y="25"/>
                    <a:pt x="248" y="31"/>
                  </a:cubicBezTo>
                  <a:cubicBezTo>
                    <a:pt x="248" y="36"/>
                    <a:pt x="250" y="41"/>
                    <a:pt x="254" y="44"/>
                  </a:cubicBezTo>
                  <a:cubicBezTo>
                    <a:pt x="258" y="48"/>
                    <a:pt x="263" y="50"/>
                    <a:pt x="268" y="50"/>
                  </a:cubicBezTo>
                  <a:cubicBezTo>
                    <a:pt x="274" y="50"/>
                    <a:pt x="279" y="48"/>
                    <a:pt x="283" y="44"/>
                  </a:cubicBezTo>
                  <a:cubicBezTo>
                    <a:pt x="287" y="41"/>
                    <a:pt x="289" y="36"/>
                    <a:pt x="289" y="31"/>
                  </a:cubicBezTo>
                  <a:cubicBezTo>
                    <a:pt x="289" y="25"/>
                    <a:pt x="287" y="20"/>
                    <a:pt x="283" y="17"/>
                  </a:cubicBezTo>
                  <a:cubicBezTo>
                    <a:pt x="279" y="13"/>
                    <a:pt x="274" y="11"/>
                    <a:pt x="268" y="11"/>
                  </a:cubicBezTo>
                  <a:close/>
                  <a:moveTo>
                    <a:pt x="285" y="72"/>
                  </a:moveTo>
                  <a:cubicBezTo>
                    <a:pt x="251" y="72"/>
                    <a:pt x="251" y="72"/>
                    <a:pt x="251" y="72"/>
                  </a:cubicBezTo>
                  <a:cubicBezTo>
                    <a:pt x="251" y="217"/>
                    <a:pt x="251" y="217"/>
                    <a:pt x="251" y="217"/>
                  </a:cubicBezTo>
                  <a:cubicBezTo>
                    <a:pt x="285" y="217"/>
                    <a:pt x="285" y="217"/>
                    <a:pt x="285" y="217"/>
                  </a:cubicBezTo>
                  <a:cubicBezTo>
                    <a:pt x="285" y="72"/>
                    <a:pt x="285" y="72"/>
                    <a:pt x="285" y="72"/>
                  </a:cubicBezTo>
                  <a:close/>
                  <a:moveTo>
                    <a:pt x="386" y="69"/>
                  </a:moveTo>
                  <a:cubicBezTo>
                    <a:pt x="371" y="69"/>
                    <a:pt x="357" y="72"/>
                    <a:pt x="345" y="79"/>
                  </a:cubicBezTo>
                  <a:cubicBezTo>
                    <a:pt x="333" y="85"/>
                    <a:pt x="324" y="95"/>
                    <a:pt x="318" y="107"/>
                  </a:cubicBezTo>
                  <a:cubicBezTo>
                    <a:pt x="312" y="119"/>
                    <a:pt x="309" y="133"/>
                    <a:pt x="309" y="148"/>
                  </a:cubicBezTo>
                  <a:cubicBezTo>
                    <a:pt x="309" y="162"/>
                    <a:pt x="312" y="174"/>
                    <a:pt x="318" y="185"/>
                  </a:cubicBezTo>
                  <a:cubicBezTo>
                    <a:pt x="324" y="196"/>
                    <a:pt x="332" y="205"/>
                    <a:pt x="343" y="211"/>
                  </a:cubicBezTo>
                  <a:cubicBezTo>
                    <a:pt x="354" y="217"/>
                    <a:pt x="366" y="220"/>
                    <a:pt x="380" y="220"/>
                  </a:cubicBezTo>
                  <a:cubicBezTo>
                    <a:pt x="396" y="220"/>
                    <a:pt x="410" y="217"/>
                    <a:pt x="421" y="211"/>
                  </a:cubicBezTo>
                  <a:cubicBezTo>
                    <a:pt x="422" y="210"/>
                    <a:pt x="422" y="210"/>
                    <a:pt x="422" y="210"/>
                  </a:cubicBezTo>
                  <a:cubicBezTo>
                    <a:pt x="422" y="179"/>
                    <a:pt x="422" y="179"/>
                    <a:pt x="422" y="179"/>
                  </a:cubicBezTo>
                  <a:cubicBezTo>
                    <a:pt x="420" y="180"/>
                    <a:pt x="420" y="180"/>
                    <a:pt x="420" y="180"/>
                  </a:cubicBezTo>
                  <a:cubicBezTo>
                    <a:pt x="415" y="184"/>
                    <a:pt x="410" y="187"/>
                    <a:pt x="404" y="189"/>
                  </a:cubicBezTo>
                  <a:cubicBezTo>
                    <a:pt x="398" y="191"/>
                    <a:pt x="392" y="192"/>
                    <a:pt x="387" y="192"/>
                  </a:cubicBezTo>
                  <a:cubicBezTo>
                    <a:pt x="374" y="192"/>
                    <a:pt x="363" y="188"/>
                    <a:pt x="356" y="180"/>
                  </a:cubicBezTo>
                  <a:cubicBezTo>
                    <a:pt x="348" y="171"/>
                    <a:pt x="344" y="160"/>
                    <a:pt x="344" y="145"/>
                  </a:cubicBezTo>
                  <a:cubicBezTo>
                    <a:pt x="344" y="131"/>
                    <a:pt x="348" y="119"/>
                    <a:pt x="356" y="110"/>
                  </a:cubicBezTo>
                  <a:cubicBezTo>
                    <a:pt x="364" y="101"/>
                    <a:pt x="375" y="97"/>
                    <a:pt x="388" y="97"/>
                  </a:cubicBezTo>
                  <a:cubicBezTo>
                    <a:pt x="399" y="97"/>
                    <a:pt x="410" y="101"/>
                    <a:pt x="420" y="108"/>
                  </a:cubicBezTo>
                  <a:cubicBezTo>
                    <a:pt x="422" y="109"/>
                    <a:pt x="422" y="109"/>
                    <a:pt x="422" y="109"/>
                  </a:cubicBezTo>
                  <a:cubicBezTo>
                    <a:pt x="422" y="76"/>
                    <a:pt x="422" y="76"/>
                    <a:pt x="422" y="76"/>
                  </a:cubicBezTo>
                  <a:cubicBezTo>
                    <a:pt x="421" y="76"/>
                    <a:pt x="421" y="76"/>
                    <a:pt x="421" y="76"/>
                  </a:cubicBezTo>
                  <a:cubicBezTo>
                    <a:pt x="417" y="74"/>
                    <a:pt x="412" y="72"/>
                    <a:pt x="405" y="71"/>
                  </a:cubicBezTo>
                  <a:cubicBezTo>
                    <a:pt x="399" y="69"/>
                    <a:pt x="393" y="69"/>
                    <a:pt x="386" y="69"/>
                  </a:cubicBezTo>
                  <a:close/>
                  <a:moveTo>
                    <a:pt x="481" y="97"/>
                  </a:moveTo>
                  <a:cubicBezTo>
                    <a:pt x="481" y="72"/>
                    <a:pt x="481" y="72"/>
                    <a:pt x="481" y="72"/>
                  </a:cubicBezTo>
                  <a:cubicBezTo>
                    <a:pt x="447" y="72"/>
                    <a:pt x="447" y="72"/>
                    <a:pt x="447" y="72"/>
                  </a:cubicBezTo>
                  <a:cubicBezTo>
                    <a:pt x="447" y="217"/>
                    <a:pt x="447" y="217"/>
                    <a:pt x="447" y="217"/>
                  </a:cubicBezTo>
                  <a:cubicBezTo>
                    <a:pt x="481" y="217"/>
                    <a:pt x="481" y="217"/>
                    <a:pt x="481" y="217"/>
                  </a:cubicBezTo>
                  <a:cubicBezTo>
                    <a:pt x="481" y="143"/>
                    <a:pt x="481" y="143"/>
                    <a:pt x="481" y="143"/>
                  </a:cubicBezTo>
                  <a:cubicBezTo>
                    <a:pt x="481" y="130"/>
                    <a:pt x="484" y="120"/>
                    <a:pt x="490" y="112"/>
                  </a:cubicBezTo>
                  <a:cubicBezTo>
                    <a:pt x="495" y="104"/>
                    <a:pt x="503" y="100"/>
                    <a:pt x="512" y="100"/>
                  </a:cubicBezTo>
                  <a:cubicBezTo>
                    <a:pt x="515" y="100"/>
                    <a:pt x="518" y="101"/>
                    <a:pt x="522" y="102"/>
                  </a:cubicBezTo>
                  <a:cubicBezTo>
                    <a:pt x="526" y="103"/>
                    <a:pt x="528" y="104"/>
                    <a:pt x="530" y="105"/>
                  </a:cubicBezTo>
                  <a:cubicBezTo>
                    <a:pt x="531" y="106"/>
                    <a:pt x="531" y="106"/>
                    <a:pt x="531" y="106"/>
                  </a:cubicBezTo>
                  <a:cubicBezTo>
                    <a:pt x="531" y="72"/>
                    <a:pt x="531" y="72"/>
                    <a:pt x="531" y="72"/>
                  </a:cubicBezTo>
                  <a:cubicBezTo>
                    <a:pt x="531" y="72"/>
                    <a:pt x="531" y="72"/>
                    <a:pt x="531" y="72"/>
                  </a:cubicBezTo>
                  <a:cubicBezTo>
                    <a:pt x="528" y="70"/>
                    <a:pt x="523" y="70"/>
                    <a:pt x="517" y="70"/>
                  </a:cubicBezTo>
                  <a:cubicBezTo>
                    <a:pt x="517" y="70"/>
                    <a:pt x="517" y="70"/>
                    <a:pt x="517" y="70"/>
                  </a:cubicBezTo>
                  <a:cubicBezTo>
                    <a:pt x="509" y="70"/>
                    <a:pt x="501" y="72"/>
                    <a:pt x="495" y="78"/>
                  </a:cubicBezTo>
                  <a:cubicBezTo>
                    <a:pt x="489" y="83"/>
                    <a:pt x="485" y="89"/>
                    <a:pt x="482" y="97"/>
                  </a:cubicBezTo>
                  <a:lnTo>
                    <a:pt x="481" y="97"/>
                  </a:lnTo>
                  <a:close/>
                  <a:moveTo>
                    <a:pt x="610" y="69"/>
                  </a:moveTo>
                  <a:cubicBezTo>
                    <a:pt x="586" y="69"/>
                    <a:pt x="567" y="76"/>
                    <a:pt x="554" y="89"/>
                  </a:cubicBezTo>
                  <a:cubicBezTo>
                    <a:pt x="540" y="103"/>
                    <a:pt x="534" y="122"/>
                    <a:pt x="534" y="146"/>
                  </a:cubicBezTo>
                  <a:cubicBezTo>
                    <a:pt x="534" y="169"/>
                    <a:pt x="540" y="187"/>
                    <a:pt x="553" y="200"/>
                  </a:cubicBezTo>
                  <a:cubicBezTo>
                    <a:pt x="567" y="213"/>
                    <a:pt x="584" y="220"/>
                    <a:pt x="607" y="220"/>
                  </a:cubicBezTo>
                  <a:cubicBezTo>
                    <a:pt x="630" y="220"/>
                    <a:pt x="648" y="213"/>
                    <a:pt x="662" y="199"/>
                  </a:cubicBezTo>
                  <a:cubicBezTo>
                    <a:pt x="675" y="185"/>
                    <a:pt x="682" y="166"/>
                    <a:pt x="682" y="143"/>
                  </a:cubicBezTo>
                  <a:cubicBezTo>
                    <a:pt x="682" y="120"/>
                    <a:pt x="676" y="102"/>
                    <a:pt x="663" y="89"/>
                  </a:cubicBezTo>
                  <a:cubicBezTo>
                    <a:pt x="650" y="75"/>
                    <a:pt x="632" y="69"/>
                    <a:pt x="610" y="69"/>
                  </a:cubicBezTo>
                  <a:close/>
                  <a:moveTo>
                    <a:pt x="609" y="192"/>
                  </a:moveTo>
                  <a:cubicBezTo>
                    <a:pt x="596" y="192"/>
                    <a:pt x="586" y="188"/>
                    <a:pt x="579" y="180"/>
                  </a:cubicBezTo>
                  <a:cubicBezTo>
                    <a:pt x="572" y="172"/>
                    <a:pt x="569" y="160"/>
                    <a:pt x="569" y="145"/>
                  </a:cubicBezTo>
                  <a:cubicBezTo>
                    <a:pt x="569" y="130"/>
                    <a:pt x="572" y="118"/>
                    <a:pt x="579" y="109"/>
                  </a:cubicBezTo>
                  <a:cubicBezTo>
                    <a:pt x="586" y="101"/>
                    <a:pt x="596" y="97"/>
                    <a:pt x="608" y="97"/>
                  </a:cubicBezTo>
                  <a:cubicBezTo>
                    <a:pt x="620" y="97"/>
                    <a:pt x="630" y="101"/>
                    <a:pt x="636" y="109"/>
                  </a:cubicBezTo>
                  <a:cubicBezTo>
                    <a:pt x="643" y="117"/>
                    <a:pt x="647" y="129"/>
                    <a:pt x="647" y="144"/>
                  </a:cubicBezTo>
                  <a:cubicBezTo>
                    <a:pt x="647" y="160"/>
                    <a:pt x="644" y="172"/>
                    <a:pt x="637" y="180"/>
                  </a:cubicBezTo>
                  <a:cubicBezTo>
                    <a:pt x="631" y="188"/>
                    <a:pt x="621" y="192"/>
                    <a:pt x="609" y="192"/>
                  </a:cubicBezTo>
                  <a:close/>
                  <a:moveTo>
                    <a:pt x="754" y="69"/>
                  </a:moveTo>
                  <a:cubicBezTo>
                    <a:pt x="737" y="69"/>
                    <a:pt x="724" y="73"/>
                    <a:pt x="714" y="81"/>
                  </a:cubicBezTo>
                  <a:cubicBezTo>
                    <a:pt x="703" y="89"/>
                    <a:pt x="698" y="100"/>
                    <a:pt x="698" y="113"/>
                  </a:cubicBezTo>
                  <a:cubicBezTo>
                    <a:pt x="698" y="120"/>
                    <a:pt x="699" y="126"/>
                    <a:pt x="702" y="131"/>
                  </a:cubicBezTo>
                  <a:cubicBezTo>
                    <a:pt x="704" y="136"/>
                    <a:pt x="707" y="141"/>
                    <a:pt x="712" y="144"/>
                  </a:cubicBezTo>
                  <a:cubicBezTo>
                    <a:pt x="716" y="148"/>
                    <a:pt x="723" y="152"/>
                    <a:pt x="733" y="156"/>
                  </a:cubicBezTo>
                  <a:cubicBezTo>
                    <a:pt x="741" y="159"/>
                    <a:pt x="746" y="162"/>
                    <a:pt x="750" y="164"/>
                  </a:cubicBezTo>
                  <a:cubicBezTo>
                    <a:pt x="754" y="166"/>
                    <a:pt x="756" y="168"/>
                    <a:pt x="758" y="171"/>
                  </a:cubicBezTo>
                  <a:cubicBezTo>
                    <a:pt x="759" y="173"/>
                    <a:pt x="760" y="175"/>
                    <a:pt x="760" y="179"/>
                  </a:cubicBezTo>
                  <a:cubicBezTo>
                    <a:pt x="760" y="188"/>
                    <a:pt x="753" y="193"/>
                    <a:pt x="738" y="193"/>
                  </a:cubicBezTo>
                  <a:cubicBezTo>
                    <a:pt x="732" y="193"/>
                    <a:pt x="726" y="192"/>
                    <a:pt x="719" y="190"/>
                  </a:cubicBezTo>
                  <a:cubicBezTo>
                    <a:pt x="712" y="187"/>
                    <a:pt x="705" y="184"/>
                    <a:pt x="700" y="180"/>
                  </a:cubicBezTo>
                  <a:cubicBezTo>
                    <a:pt x="698" y="179"/>
                    <a:pt x="698" y="179"/>
                    <a:pt x="698" y="179"/>
                  </a:cubicBezTo>
                  <a:cubicBezTo>
                    <a:pt x="698" y="212"/>
                    <a:pt x="698" y="212"/>
                    <a:pt x="698" y="212"/>
                  </a:cubicBezTo>
                  <a:cubicBezTo>
                    <a:pt x="699" y="212"/>
                    <a:pt x="699" y="212"/>
                    <a:pt x="699" y="212"/>
                  </a:cubicBezTo>
                  <a:cubicBezTo>
                    <a:pt x="704" y="215"/>
                    <a:pt x="710" y="216"/>
                    <a:pt x="717" y="218"/>
                  </a:cubicBezTo>
                  <a:cubicBezTo>
                    <a:pt x="724" y="219"/>
                    <a:pt x="731" y="220"/>
                    <a:pt x="736" y="220"/>
                  </a:cubicBezTo>
                  <a:cubicBezTo>
                    <a:pt x="754" y="220"/>
                    <a:pt x="768" y="216"/>
                    <a:pt x="779" y="208"/>
                  </a:cubicBezTo>
                  <a:cubicBezTo>
                    <a:pt x="789" y="200"/>
                    <a:pt x="794" y="188"/>
                    <a:pt x="794" y="175"/>
                  </a:cubicBezTo>
                  <a:cubicBezTo>
                    <a:pt x="794" y="165"/>
                    <a:pt x="791" y="157"/>
                    <a:pt x="786" y="150"/>
                  </a:cubicBezTo>
                  <a:cubicBezTo>
                    <a:pt x="780" y="143"/>
                    <a:pt x="771" y="137"/>
                    <a:pt x="757" y="132"/>
                  </a:cubicBezTo>
                  <a:cubicBezTo>
                    <a:pt x="746" y="128"/>
                    <a:pt x="740" y="124"/>
                    <a:pt x="737" y="121"/>
                  </a:cubicBezTo>
                  <a:cubicBezTo>
                    <a:pt x="734" y="119"/>
                    <a:pt x="733" y="115"/>
                    <a:pt x="733" y="110"/>
                  </a:cubicBezTo>
                  <a:cubicBezTo>
                    <a:pt x="733" y="106"/>
                    <a:pt x="734" y="103"/>
                    <a:pt x="738" y="100"/>
                  </a:cubicBezTo>
                  <a:cubicBezTo>
                    <a:pt x="741" y="97"/>
                    <a:pt x="746" y="96"/>
                    <a:pt x="752" y="96"/>
                  </a:cubicBezTo>
                  <a:cubicBezTo>
                    <a:pt x="758" y="96"/>
                    <a:pt x="764" y="97"/>
                    <a:pt x="770" y="98"/>
                  </a:cubicBezTo>
                  <a:cubicBezTo>
                    <a:pt x="776" y="100"/>
                    <a:pt x="781" y="103"/>
                    <a:pt x="785" y="105"/>
                  </a:cubicBezTo>
                  <a:cubicBezTo>
                    <a:pt x="787" y="106"/>
                    <a:pt x="787" y="106"/>
                    <a:pt x="787" y="106"/>
                  </a:cubicBezTo>
                  <a:cubicBezTo>
                    <a:pt x="787" y="75"/>
                    <a:pt x="787" y="75"/>
                    <a:pt x="787" y="75"/>
                  </a:cubicBezTo>
                  <a:cubicBezTo>
                    <a:pt x="786" y="75"/>
                    <a:pt x="786" y="75"/>
                    <a:pt x="786" y="75"/>
                  </a:cubicBezTo>
                  <a:cubicBezTo>
                    <a:pt x="782" y="73"/>
                    <a:pt x="777" y="72"/>
                    <a:pt x="771" y="71"/>
                  </a:cubicBezTo>
                  <a:cubicBezTo>
                    <a:pt x="764" y="69"/>
                    <a:pt x="759" y="69"/>
                    <a:pt x="754" y="69"/>
                  </a:cubicBezTo>
                  <a:close/>
                  <a:moveTo>
                    <a:pt x="886" y="69"/>
                  </a:moveTo>
                  <a:cubicBezTo>
                    <a:pt x="862" y="69"/>
                    <a:pt x="843" y="76"/>
                    <a:pt x="829" y="89"/>
                  </a:cubicBezTo>
                  <a:cubicBezTo>
                    <a:pt x="816" y="103"/>
                    <a:pt x="809" y="122"/>
                    <a:pt x="809" y="146"/>
                  </a:cubicBezTo>
                  <a:cubicBezTo>
                    <a:pt x="809" y="169"/>
                    <a:pt x="816" y="187"/>
                    <a:pt x="829" y="200"/>
                  </a:cubicBezTo>
                  <a:cubicBezTo>
                    <a:pt x="842" y="213"/>
                    <a:pt x="860" y="220"/>
                    <a:pt x="882" y="220"/>
                  </a:cubicBezTo>
                  <a:cubicBezTo>
                    <a:pt x="905" y="220"/>
                    <a:pt x="924" y="213"/>
                    <a:pt x="937" y="199"/>
                  </a:cubicBezTo>
                  <a:cubicBezTo>
                    <a:pt x="951" y="185"/>
                    <a:pt x="958" y="166"/>
                    <a:pt x="958" y="143"/>
                  </a:cubicBezTo>
                  <a:cubicBezTo>
                    <a:pt x="958" y="120"/>
                    <a:pt x="951" y="102"/>
                    <a:pt x="938" y="89"/>
                  </a:cubicBezTo>
                  <a:cubicBezTo>
                    <a:pt x="926" y="75"/>
                    <a:pt x="908" y="69"/>
                    <a:pt x="886" y="69"/>
                  </a:cubicBezTo>
                  <a:close/>
                  <a:moveTo>
                    <a:pt x="884" y="192"/>
                  </a:moveTo>
                  <a:cubicBezTo>
                    <a:pt x="872" y="192"/>
                    <a:pt x="862" y="188"/>
                    <a:pt x="855" y="180"/>
                  </a:cubicBezTo>
                  <a:cubicBezTo>
                    <a:pt x="848" y="172"/>
                    <a:pt x="844" y="160"/>
                    <a:pt x="844" y="145"/>
                  </a:cubicBezTo>
                  <a:cubicBezTo>
                    <a:pt x="844" y="130"/>
                    <a:pt x="848" y="118"/>
                    <a:pt x="855" y="109"/>
                  </a:cubicBezTo>
                  <a:cubicBezTo>
                    <a:pt x="862" y="101"/>
                    <a:pt x="871" y="97"/>
                    <a:pt x="884" y="97"/>
                  </a:cubicBezTo>
                  <a:cubicBezTo>
                    <a:pt x="896" y="97"/>
                    <a:pt x="905" y="101"/>
                    <a:pt x="912" y="109"/>
                  </a:cubicBezTo>
                  <a:cubicBezTo>
                    <a:pt x="919" y="117"/>
                    <a:pt x="922" y="129"/>
                    <a:pt x="922" y="144"/>
                  </a:cubicBezTo>
                  <a:cubicBezTo>
                    <a:pt x="922" y="160"/>
                    <a:pt x="919" y="172"/>
                    <a:pt x="913" y="180"/>
                  </a:cubicBezTo>
                  <a:cubicBezTo>
                    <a:pt x="906" y="188"/>
                    <a:pt x="897" y="192"/>
                    <a:pt x="884" y="192"/>
                  </a:cubicBezTo>
                  <a:close/>
                  <a:moveTo>
                    <a:pt x="1104" y="100"/>
                  </a:moveTo>
                  <a:cubicBezTo>
                    <a:pt x="1104" y="168"/>
                    <a:pt x="1104" y="168"/>
                    <a:pt x="1104" y="168"/>
                  </a:cubicBezTo>
                  <a:cubicBezTo>
                    <a:pt x="1104" y="177"/>
                    <a:pt x="1106" y="183"/>
                    <a:pt x="1109" y="187"/>
                  </a:cubicBezTo>
                  <a:cubicBezTo>
                    <a:pt x="1112" y="190"/>
                    <a:pt x="1117" y="192"/>
                    <a:pt x="1124" y="192"/>
                  </a:cubicBezTo>
                  <a:cubicBezTo>
                    <a:pt x="1125" y="192"/>
                    <a:pt x="1128" y="192"/>
                    <a:pt x="1130" y="191"/>
                  </a:cubicBezTo>
                  <a:cubicBezTo>
                    <a:pt x="1133" y="190"/>
                    <a:pt x="1135" y="189"/>
                    <a:pt x="1137" y="188"/>
                  </a:cubicBezTo>
                  <a:cubicBezTo>
                    <a:pt x="1139" y="187"/>
                    <a:pt x="1139" y="187"/>
                    <a:pt x="1139" y="187"/>
                  </a:cubicBezTo>
                  <a:cubicBezTo>
                    <a:pt x="1139" y="215"/>
                    <a:pt x="1139" y="215"/>
                    <a:pt x="1139" y="215"/>
                  </a:cubicBezTo>
                  <a:cubicBezTo>
                    <a:pt x="1138" y="215"/>
                    <a:pt x="1138" y="215"/>
                    <a:pt x="1138" y="215"/>
                  </a:cubicBezTo>
                  <a:cubicBezTo>
                    <a:pt x="1136" y="216"/>
                    <a:pt x="1133" y="217"/>
                    <a:pt x="1128" y="219"/>
                  </a:cubicBezTo>
                  <a:cubicBezTo>
                    <a:pt x="1123" y="220"/>
                    <a:pt x="1118" y="220"/>
                    <a:pt x="1113" y="220"/>
                  </a:cubicBezTo>
                  <a:cubicBezTo>
                    <a:pt x="1085" y="220"/>
                    <a:pt x="1070" y="205"/>
                    <a:pt x="1070" y="174"/>
                  </a:cubicBezTo>
                  <a:cubicBezTo>
                    <a:pt x="1070" y="100"/>
                    <a:pt x="1070" y="100"/>
                    <a:pt x="1070" y="100"/>
                  </a:cubicBezTo>
                  <a:cubicBezTo>
                    <a:pt x="1019" y="100"/>
                    <a:pt x="1019" y="100"/>
                    <a:pt x="1019" y="100"/>
                  </a:cubicBezTo>
                  <a:cubicBezTo>
                    <a:pt x="1019" y="217"/>
                    <a:pt x="1019" y="217"/>
                    <a:pt x="1019" y="217"/>
                  </a:cubicBezTo>
                  <a:cubicBezTo>
                    <a:pt x="985" y="217"/>
                    <a:pt x="985" y="217"/>
                    <a:pt x="985" y="217"/>
                  </a:cubicBezTo>
                  <a:cubicBezTo>
                    <a:pt x="985" y="100"/>
                    <a:pt x="985" y="100"/>
                    <a:pt x="985" y="100"/>
                  </a:cubicBezTo>
                  <a:cubicBezTo>
                    <a:pt x="961" y="100"/>
                    <a:pt x="961" y="100"/>
                    <a:pt x="961" y="100"/>
                  </a:cubicBezTo>
                  <a:cubicBezTo>
                    <a:pt x="961" y="72"/>
                    <a:pt x="961" y="72"/>
                    <a:pt x="961" y="72"/>
                  </a:cubicBezTo>
                  <a:cubicBezTo>
                    <a:pt x="985" y="72"/>
                    <a:pt x="985" y="72"/>
                    <a:pt x="985" y="72"/>
                  </a:cubicBezTo>
                  <a:cubicBezTo>
                    <a:pt x="985" y="52"/>
                    <a:pt x="985" y="52"/>
                    <a:pt x="985" y="52"/>
                  </a:cubicBezTo>
                  <a:cubicBezTo>
                    <a:pt x="985" y="42"/>
                    <a:pt x="987" y="33"/>
                    <a:pt x="991" y="25"/>
                  </a:cubicBezTo>
                  <a:cubicBezTo>
                    <a:pt x="996" y="17"/>
                    <a:pt x="1002" y="11"/>
                    <a:pt x="1010" y="7"/>
                  </a:cubicBezTo>
                  <a:cubicBezTo>
                    <a:pt x="1018" y="3"/>
                    <a:pt x="1027" y="0"/>
                    <a:pt x="1037" y="0"/>
                  </a:cubicBezTo>
                  <a:cubicBezTo>
                    <a:pt x="1045" y="0"/>
                    <a:pt x="1052" y="1"/>
                    <a:pt x="1056" y="3"/>
                  </a:cubicBezTo>
                  <a:cubicBezTo>
                    <a:pt x="1057" y="3"/>
                    <a:pt x="1057" y="3"/>
                    <a:pt x="1057" y="3"/>
                  </a:cubicBezTo>
                  <a:cubicBezTo>
                    <a:pt x="1057" y="32"/>
                    <a:pt x="1057" y="32"/>
                    <a:pt x="1057" y="32"/>
                  </a:cubicBezTo>
                  <a:cubicBezTo>
                    <a:pt x="1056" y="32"/>
                    <a:pt x="1056" y="32"/>
                    <a:pt x="1056" y="32"/>
                  </a:cubicBezTo>
                  <a:cubicBezTo>
                    <a:pt x="1051" y="29"/>
                    <a:pt x="1045" y="28"/>
                    <a:pt x="1041" y="28"/>
                  </a:cubicBezTo>
                  <a:cubicBezTo>
                    <a:pt x="1034" y="28"/>
                    <a:pt x="1029" y="31"/>
                    <a:pt x="1025" y="35"/>
                  </a:cubicBezTo>
                  <a:cubicBezTo>
                    <a:pt x="1021" y="39"/>
                    <a:pt x="1019" y="46"/>
                    <a:pt x="1019" y="54"/>
                  </a:cubicBezTo>
                  <a:cubicBezTo>
                    <a:pt x="1019" y="72"/>
                    <a:pt x="1019" y="72"/>
                    <a:pt x="1019" y="72"/>
                  </a:cubicBezTo>
                  <a:cubicBezTo>
                    <a:pt x="1070" y="72"/>
                    <a:pt x="1070" y="72"/>
                    <a:pt x="1070" y="72"/>
                  </a:cubicBezTo>
                  <a:cubicBezTo>
                    <a:pt x="1070" y="40"/>
                    <a:pt x="1070" y="40"/>
                    <a:pt x="1070" y="40"/>
                  </a:cubicBezTo>
                  <a:cubicBezTo>
                    <a:pt x="1071" y="39"/>
                    <a:pt x="1071" y="39"/>
                    <a:pt x="1071" y="39"/>
                  </a:cubicBezTo>
                  <a:cubicBezTo>
                    <a:pt x="1103" y="30"/>
                    <a:pt x="1103" y="30"/>
                    <a:pt x="1103" y="30"/>
                  </a:cubicBezTo>
                  <a:cubicBezTo>
                    <a:pt x="1104" y="29"/>
                    <a:pt x="1104" y="29"/>
                    <a:pt x="1104" y="29"/>
                  </a:cubicBezTo>
                  <a:cubicBezTo>
                    <a:pt x="1104" y="72"/>
                    <a:pt x="1104" y="72"/>
                    <a:pt x="1104" y="72"/>
                  </a:cubicBezTo>
                  <a:cubicBezTo>
                    <a:pt x="1139" y="72"/>
                    <a:pt x="1139" y="72"/>
                    <a:pt x="1139" y="72"/>
                  </a:cubicBezTo>
                  <a:cubicBezTo>
                    <a:pt x="1139" y="100"/>
                    <a:pt x="1139" y="100"/>
                    <a:pt x="1139" y="100"/>
                  </a:cubicBezTo>
                  <a:lnTo>
                    <a:pt x="1104" y="100"/>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6" name="Rectangle 28"/>
            <p:cNvSpPr>
              <a:spLocks noChangeArrowheads="1"/>
            </p:cNvSpPr>
            <p:nvPr/>
          </p:nvSpPr>
          <p:spPr bwMode="auto">
            <a:xfrm>
              <a:off x="4846638" y="3441700"/>
              <a:ext cx="600075" cy="600075"/>
            </a:xfrm>
            <a:prstGeom prst="rect">
              <a:avLst/>
            </a:prstGeom>
            <a:solidFill>
              <a:srgbClr val="F2502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7" name="Rectangle 29"/>
            <p:cNvSpPr>
              <a:spLocks noChangeArrowheads="1"/>
            </p:cNvSpPr>
            <p:nvPr/>
          </p:nvSpPr>
          <p:spPr bwMode="auto">
            <a:xfrm>
              <a:off x="5510213" y="3441700"/>
              <a:ext cx="596900" cy="600075"/>
            </a:xfrm>
            <a:prstGeom prst="rect">
              <a:avLst/>
            </a:prstGeom>
            <a:solidFill>
              <a:srgbClr val="7FBA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8" name="Rectangle 30"/>
            <p:cNvSpPr>
              <a:spLocks noChangeArrowheads="1"/>
            </p:cNvSpPr>
            <p:nvPr/>
          </p:nvSpPr>
          <p:spPr bwMode="auto">
            <a:xfrm>
              <a:off x="4846638" y="4102100"/>
              <a:ext cx="600075" cy="600075"/>
            </a:xfrm>
            <a:prstGeom prst="rect">
              <a:avLst/>
            </a:prstGeom>
            <a:solidFill>
              <a:srgbClr val="00A4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sp>
          <p:nvSpPr>
            <p:cNvPr id="9" name="Rectangle 31"/>
            <p:cNvSpPr>
              <a:spLocks noChangeArrowheads="1"/>
            </p:cNvSpPr>
            <p:nvPr/>
          </p:nvSpPr>
          <p:spPr bwMode="auto">
            <a:xfrm>
              <a:off x="5510213" y="4102100"/>
              <a:ext cx="596900" cy="600075"/>
            </a:xfrm>
            <a:prstGeom prst="rect">
              <a:avLst/>
            </a:prstGeom>
            <a:solidFill>
              <a:srgbClr val="FFB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grpSp>
    </p:spTree>
    <p:extLst>
      <p:ext uri="{BB962C8B-B14F-4D97-AF65-F5344CB8AC3E}">
        <p14:creationId xmlns:p14="http://schemas.microsoft.com/office/powerpoint/2010/main" val="2250207733"/>
      </p:ext>
    </p:extLst>
  </p:cSld>
  <p:clrMapOvr>
    <a:masterClrMapping/>
  </p:clrMapOvr>
  <p:transition>
    <p:fade/>
  </p:transition>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269241" y="1189176"/>
            <a:ext cx="5378548" cy="2377940"/>
          </a:xfrm>
        </p:spPr>
        <p:txBody>
          <a:bodyPr wrap="square">
            <a:spAutoFit/>
          </a:bodyPr>
          <a:lstStyle>
            <a:lvl1pPr marL="281677" indent="-281677">
              <a:spcBef>
                <a:spcPts val="1200"/>
              </a:spcBef>
              <a:buClr>
                <a:schemeClr val="tx2"/>
              </a:buClr>
              <a:buFont typeface="Arial" pitchFamily="34" charset="0"/>
              <a:buChar char="•"/>
              <a:defRPr sz="3137">
                <a:gradFill>
                  <a:gsLst>
                    <a:gs pos="1250">
                      <a:schemeClr val="tx2"/>
                    </a:gs>
                    <a:gs pos="99000">
                      <a:schemeClr val="tx2"/>
                    </a:gs>
                  </a:gsLst>
                  <a:lin ang="5400000" scaled="0"/>
                </a:gradFill>
              </a:defRPr>
            </a:lvl1pPr>
            <a:lvl2pPr marL="520702" indent="-228601">
              <a:defRPr sz="2353"/>
            </a:lvl2pPr>
            <a:lvl3pPr marL="685803" indent="-165101">
              <a:tabLst/>
              <a:defRPr sz="1961"/>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544214" y="1189176"/>
            <a:ext cx="5378548" cy="2377940"/>
          </a:xfrm>
        </p:spPr>
        <p:txBody>
          <a:bodyPr wrap="square">
            <a:spAutoFit/>
          </a:bodyPr>
          <a:lstStyle>
            <a:lvl1pPr marL="281677" indent="-281677">
              <a:spcBef>
                <a:spcPts val="1200"/>
              </a:spcBef>
              <a:buClr>
                <a:schemeClr val="tx2"/>
              </a:buClr>
              <a:buFont typeface="Arial" pitchFamily="34" charset="0"/>
              <a:buChar char="•"/>
              <a:defRPr sz="3137">
                <a:gradFill>
                  <a:gsLst>
                    <a:gs pos="1250">
                      <a:schemeClr val="tx2"/>
                    </a:gs>
                    <a:gs pos="99000">
                      <a:schemeClr val="tx2"/>
                    </a:gs>
                  </a:gsLst>
                  <a:lin ang="5400000" scaled="0"/>
                </a:gradFill>
              </a:defRPr>
            </a:lvl1pPr>
            <a:lvl2pPr marL="520702" indent="-228601">
              <a:defRPr sz="2353"/>
            </a:lvl2pPr>
            <a:lvl3pPr marL="685803" indent="-165101">
              <a:tabLst/>
              <a:defRPr sz="1961"/>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2031314"/>
      </p:ext>
    </p:extLst>
  </p:cSld>
  <p:clrMapOvr>
    <a:overrideClrMapping bg1="lt1" tx1="dk1" bg2="lt2" tx2="dk2" accent1="accent1" accent2="accent2" accent3="accent3" accent4="accent4" accent5="accent5" accent6="accent6" hlink="hlink" folHlink="folHlink"/>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586390" y="1434370"/>
            <a:ext cx="11018520" cy="1276484"/>
          </a:xfrm>
        </p:spPr>
        <p:txBody>
          <a:bodyPr wrap="square">
            <a:spAutoFit/>
          </a:bodyPr>
          <a:lstStyle>
            <a:lvl1pPr marL="0" indent="0">
              <a:buNone/>
              <a:defRPr/>
            </a:lvl1pPr>
            <a:lvl2pPr marL="228556" indent="0">
              <a:buNone/>
              <a:defRPr/>
            </a:lvl2pPr>
            <a:lvl3pPr marL="457112" indent="0">
              <a:buNone/>
              <a:defRPr/>
            </a:lvl3pPr>
            <a:lvl4pPr marL="685668" indent="0">
              <a:buNone/>
              <a:defRPr/>
            </a:lvl4pPr>
            <a:lvl5pPr marL="914225"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0088820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itle square photo">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a:t>
            </a:r>
          </a:p>
        </p:txBody>
      </p:sp>
      <p:pic>
        <p:nvPicPr>
          <p:cNvPr id="8" name="Picture 7" descr="Two people sitting at a table using a computer.&#10;&#10;Description automatically generated">
            <a:extLst>
              <a:ext uri="{FF2B5EF4-FFF2-40B4-BE49-F238E27FC236}">
                <a16:creationId xmlns:a16="http://schemas.microsoft.com/office/drawing/2014/main" id="{E717865C-D3D8-46A5-9168-EC2C55147ED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34000" y="0"/>
            <a:ext cx="6858000" cy="6858000"/>
          </a:xfrm>
          <a:prstGeom prst="rect">
            <a:avLst/>
          </a:prstGeom>
        </p:spPr>
      </p:pic>
    </p:spTree>
    <p:extLst>
      <p:ext uri="{BB962C8B-B14F-4D97-AF65-F5344CB8AC3E}">
        <p14:creationId xmlns:p14="http://schemas.microsoft.com/office/powerpoint/2010/main" val="22004345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Title square photo 2">
    <p:bg>
      <p:bgRef idx="1001">
        <a:schemeClr val="bg1"/>
      </p:bgRef>
    </p:bg>
    <p:spTree>
      <p:nvGrpSpPr>
        <p:cNvPr id="1" name=""/>
        <p:cNvGrpSpPr/>
        <p:nvPr/>
      </p:nvGrpSpPr>
      <p:grpSpPr>
        <a:xfrm>
          <a:off x="0" y="0"/>
          <a:ext cx="0" cy="0"/>
          <a:chOff x="0" y="0"/>
          <a:chExt cx="0" cy="0"/>
        </a:xfrm>
      </p:grpSpPr>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a:t>
            </a:r>
          </a:p>
        </p:txBody>
      </p:sp>
      <p:pic>
        <p:nvPicPr>
          <p:cNvPr id="8" name="Picture 7" descr="Two people sitting at a table using a computer.&#10;&#10;Description automatically generated">
            <a:extLst>
              <a:ext uri="{FF2B5EF4-FFF2-40B4-BE49-F238E27FC236}">
                <a16:creationId xmlns:a16="http://schemas.microsoft.com/office/drawing/2014/main" id="{2D96457C-1416-400D-9400-BB41A4DB324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34000" y="0"/>
            <a:ext cx="6858000" cy="6858000"/>
          </a:xfrm>
          <a:prstGeom prst="rect">
            <a:avLst/>
          </a:prstGeom>
        </p:spPr>
      </p:pic>
    </p:spTree>
    <p:extLst>
      <p:ext uri="{BB962C8B-B14F-4D97-AF65-F5344CB8AC3E}">
        <p14:creationId xmlns:p14="http://schemas.microsoft.com/office/powerpoint/2010/main" val="10366257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 text</a:t>
            </a:r>
          </a:p>
        </p:txBody>
      </p:sp>
    </p:spTree>
    <p:extLst>
      <p:ext uri="{BB962C8B-B14F-4D97-AF65-F5344CB8AC3E}">
        <p14:creationId xmlns:p14="http://schemas.microsoft.com/office/powerpoint/2010/main" val="6520658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 text</a:t>
            </a:r>
          </a:p>
        </p:txBody>
      </p:sp>
    </p:spTree>
    <p:extLst>
      <p:ext uri="{BB962C8B-B14F-4D97-AF65-F5344CB8AC3E}">
        <p14:creationId xmlns:p14="http://schemas.microsoft.com/office/powerpoint/2010/main" val="30405281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lvl1pPr>
          </a:lstStyle>
          <a:p>
            <a:r>
              <a:rPr lang="en-US" dirty="0"/>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1538883"/>
          </a:xfrm>
        </p:spPr>
        <p:txBody>
          <a:bodyPr/>
          <a:lstStyle>
            <a:lvl1pPr>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1720176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586390" y="1434370"/>
            <a:ext cx="11018520" cy="1538883"/>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495514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lvl1pPr>
              <a:defRPr/>
            </a:lvl1pPr>
          </a:lstStyle>
          <a:p>
            <a:r>
              <a:rPr lang="en-US" dirty="0"/>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1538883"/>
          </a:xfrm>
        </p:spPr>
        <p:txBody>
          <a:bodyPr/>
          <a:lstStyle>
            <a:lvl1pPr>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1538883"/>
          </a:xfrm>
        </p:spPr>
        <p:txBody>
          <a:bodyPr/>
          <a:lstStyle>
            <a:lvl1pPr>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9169836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584200" y="1435100"/>
            <a:ext cx="5212080" cy="1415772"/>
          </a:xfrm>
        </p:spPr>
        <p:txBody>
          <a:bodyPr wrap="square">
            <a:spAutoFit/>
          </a:bodyPr>
          <a:lstStyle>
            <a:lvl1pPr marL="0" indent="0">
              <a:spcBef>
                <a:spcPts val="1224"/>
              </a:spcBef>
              <a:buClr>
                <a:schemeClr val="tx1"/>
              </a:buClr>
              <a:buFont typeface="Wingdings" panose="05000000000000000000" pitchFamily="2" charset="2"/>
              <a:buNone/>
              <a:defRPr sz="2800" b="0">
                <a:latin typeface="Meiryo UI" panose="020B0604030504040204" pitchFamily="50" charset="-128"/>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415772"/>
          </a:xfrm>
        </p:spPr>
        <p:txBody>
          <a:bodyPr wrap="square">
            <a:spAutoFit/>
          </a:bodyPr>
          <a:lstStyle>
            <a:lvl1pPr marL="0" indent="0">
              <a:spcBef>
                <a:spcPts val="1224"/>
              </a:spcBef>
              <a:buClr>
                <a:schemeClr val="tx1"/>
              </a:buClr>
              <a:buFont typeface="Wingdings" panose="05000000000000000000" pitchFamily="2" charset="2"/>
              <a:buNone/>
              <a:defRPr sz="2800" b="0">
                <a:latin typeface="Meiryo UI" panose="020B0604030504040204" pitchFamily="50" charset="-128"/>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5259924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vert="horz" wrap="square" lIns="0" tIns="0" rIns="0" bIns="0" rtlCol="0" anchor="t">
            <a:spAutoFit/>
          </a:bodyPr>
          <a:lstStyle>
            <a:lvl1pPr>
              <a:defRPr lang="en-US"/>
            </a:lvl1pPr>
          </a:lstStyle>
          <a:p>
            <a:pPr lvl="0"/>
            <a:r>
              <a:rPr lang="en-US" dirty="0"/>
              <a:t>Click to edit Master title style</a:t>
            </a:r>
          </a:p>
        </p:txBody>
      </p:sp>
    </p:spTree>
    <p:extLst>
      <p:ext uri="{BB962C8B-B14F-4D97-AF65-F5344CB8AC3E}">
        <p14:creationId xmlns:p14="http://schemas.microsoft.com/office/powerpoint/2010/main" val="286469715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Bullet text">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269241" y="1189176"/>
            <a:ext cx="5378548" cy="2377940"/>
          </a:xfrm>
        </p:spPr>
        <p:txBody>
          <a:bodyPr wrap="square">
            <a:spAutoFit/>
          </a:bodyPr>
          <a:lstStyle>
            <a:lvl1pPr marL="281677" indent="-281677">
              <a:spcBef>
                <a:spcPts val="1200"/>
              </a:spcBef>
              <a:buClr>
                <a:schemeClr val="tx1"/>
              </a:buClr>
              <a:buFont typeface="Arial" pitchFamily="34" charset="0"/>
              <a:buChar char="•"/>
              <a:defRPr sz="3137"/>
            </a:lvl1pPr>
            <a:lvl2pPr marL="520702" indent="-228601">
              <a:defRPr sz="2353"/>
            </a:lvl2pPr>
            <a:lvl3pPr marL="685803" indent="-165101">
              <a:tabLst/>
              <a:defRPr sz="1961"/>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544214" y="1189176"/>
            <a:ext cx="5378548" cy="2377940"/>
          </a:xfrm>
        </p:spPr>
        <p:txBody>
          <a:bodyPr wrap="square">
            <a:spAutoFit/>
          </a:bodyPr>
          <a:lstStyle>
            <a:lvl1pPr marL="281677" indent="-281677">
              <a:spcBef>
                <a:spcPts val="1200"/>
              </a:spcBef>
              <a:buClr>
                <a:schemeClr val="tx1"/>
              </a:buClr>
              <a:buFont typeface="Arial" pitchFamily="34" charset="0"/>
              <a:buChar char="•"/>
              <a:defRPr sz="3137"/>
            </a:lvl1pPr>
            <a:lvl2pPr marL="520702" indent="-228601">
              <a:defRPr sz="2353"/>
            </a:lvl2pPr>
            <a:lvl3pPr marL="685803" indent="-165101">
              <a:tabLst/>
              <a:defRPr sz="1961"/>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2264266"/>
      </p:ext>
    </p:extLst>
  </p:cSld>
  <p:clrMapOvr>
    <a:overrideClrMapping bg1="lt1" tx1="dk1" bg2="lt2" tx2="dk2" accent1="accent1" accent2="accent2" accent3="accent3" accent4="accent4" accent5="accent5" accent6="accent6" hlink="hlink" folHlink="folHlink"/>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351540401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338554"/>
          </a:xfrm>
        </p:spPr>
        <p:txBody>
          <a:bodyPr/>
          <a:lstStyle>
            <a:lvl1pPr marL="0" indent="0">
              <a:buNone/>
              <a:defRPr sz="2200">
                <a:latin typeface="Meiryo UI" panose="020B0604030504040204" pitchFamily="50" charset="-128"/>
              </a:defRPr>
            </a:lvl1pPr>
            <a:lvl2pPr marL="228600" indent="0">
              <a:buNone/>
              <a:defRPr/>
            </a:lvl2pPr>
            <a:lvl3pPr marL="457200" indent="0">
              <a:buNone/>
              <a:defRPr/>
            </a:lvl3pPr>
            <a:lvl4pPr marL="661988" indent="0">
              <a:buNone/>
              <a:defRPr/>
            </a:lvl4pPr>
            <a:lvl5pPr marL="855663" indent="0">
              <a:buNone/>
              <a:defRPr/>
            </a:lvl5pPr>
          </a:lstStyle>
          <a:p>
            <a:pPr lvl="0"/>
            <a:r>
              <a:rPr lang="en-US" dirty="0"/>
              <a:t>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2016203"/>
            <a:ext cx="4158362" cy="1107996"/>
          </a:xfrm>
        </p:spPr>
        <p:txBody>
          <a:bodyPr anchor="b"/>
          <a:lstStyle>
            <a:lvl1pPr>
              <a:defRPr/>
            </a:lvl1pPr>
          </a:lstStyle>
          <a:p>
            <a:r>
              <a:rPr lang="en-US" dirty="0"/>
              <a:t>Title square photo layout </a:t>
            </a:r>
          </a:p>
        </p:txBody>
      </p:sp>
    </p:spTree>
    <p:extLst>
      <p:ext uri="{BB962C8B-B14F-4D97-AF65-F5344CB8AC3E}">
        <p14:creationId xmlns:p14="http://schemas.microsoft.com/office/powerpoint/2010/main" val="502842102"/>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2873414"/>
            <a:ext cx="4159950" cy="1107996"/>
          </a:xfrm>
        </p:spPr>
        <p:txBody>
          <a:bodyPr anchor="ctr"/>
          <a:lstStyle>
            <a:lvl1pPr>
              <a:defRPr/>
            </a:lvl1pPr>
          </a:lstStyle>
          <a:p>
            <a:r>
              <a:rPr lang="en-US" dirty="0"/>
              <a:t>Click to edit Master title style</a:t>
            </a:r>
          </a:p>
        </p:txBody>
      </p:sp>
    </p:spTree>
    <p:extLst>
      <p:ext uri="{BB962C8B-B14F-4D97-AF65-F5344CB8AC3E}">
        <p14:creationId xmlns:p14="http://schemas.microsoft.com/office/powerpoint/2010/main" val="187733335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861774"/>
          </a:xfrm>
        </p:spPr>
        <p:txBody>
          <a:bodyPr anchor="t"/>
          <a:lstStyle>
            <a:lvl1pPr>
              <a:defRPr sz="2800"/>
            </a:lvl1pPr>
          </a:lstStyle>
          <a:p>
            <a:r>
              <a:rPr lang="en-US" dirty="0"/>
              <a:t>Square photo layout with smaller text</a:t>
            </a:r>
          </a:p>
        </p:txBody>
      </p:sp>
    </p:spTree>
    <p:extLst>
      <p:ext uri="{BB962C8B-B14F-4D97-AF65-F5344CB8AC3E}">
        <p14:creationId xmlns:p14="http://schemas.microsoft.com/office/powerpoint/2010/main" val="898338406"/>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436128"/>
            <a:ext cx="11018520" cy="553998"/>
          </a:xfrm>
        </p:spPr>
        <p:txBody>
          <a:bodyPr anchor="ctr"/>
          <a:lstStyle>
            <a:lvl1pPr algn="ctr">
              <a:defRPr/>
            </a:lvl1pPr>
          </a:lstStyle>
          <a:p>
            <a:r>
              <a:rPr lang="en-US" dirty="0"/>
              <a:t>Click to edit Master title style</a:t>
            </a:r>
          </a:p>
        </p:txBody>
      </p:sp>
    </p:spTree>
    <p:extLst>
      <p:ext uri="{BB962C8B-B14F-4D97-AF65-F5344CB8AC3E}">
        <p14:creationId xmlns:p14="http://schemas.microsoft.com/office/powerpoint/2010/main" val="3294148231"/>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866287"/>
            <a:ext cx="11018520" cy="553998"/>
          </a:xfrm>
        </p:spPr>
        <p:txBody>
          <a:bodyPr anchor="ctr"/>
          <a:lstStyle>
            <a:lvl1pPr algn="ctr">
              <a:defRPr/>
            </a:lvl1pPr>
          </a:lstStyle>
          <a:p>
            <a:r>
              <a:rPr lang="en-US" dirty="0"/>
              <a:t>Click to edit Master title style</a:t>
            </a:r>
          </a:p>
        </p:txBody>
      </p:sp>
    </p:spTree>
    <p:extLst>
      <p:ext uri="{BB962C8B-B14F-4D97-AF65-F5344CB8AC3E}">
        <p14:creationId xmlns:p14="http://schemas.microsoft.com/office/powerpoint/2010/main" val="3069838527"/>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FBAE4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307777"/>
          </a:xfrm>
        </p:spPr>
        <p:txBody>
          <a:bodyPr/>
          <a:lstStyle>
            <a:lvl1pPr marL="0" indent="0" algn="ctr">
              <a:spcBef>
                <a:spcPts val="0"/>
              </a:spcBef>
              <a:buNone/>
              <a:defRPr sz="2000"/>
            </a:lvl1pPr>
          </a:lstStyle>
          <a:p>
            <a:pPr lvl="0"/>
            <a:r>
              <a:rPr lang="en-US" dirty="0"/>
              <a:t>Edit Master text</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307777"/>
          </a:xfrm>
        </p:spPr>
        <p:txBody>
          <a:bodyPr/>
          <a:lstStyle>
            <a:lvl1pPr marL="0" indent="0" algn="ctr">
              <a:spcBef>
                <a:spcPts val="0"/>
              </a:spcBef>
              <a:buNone/>
              <a:defRPr sz="2000"/>
            </a:lvl1pPr>
          </a:lstStyle>
          <a:p>
            <a:pPr lvl="0"/>
            <a:r>
              <a:rPr lang="en-US" dirty="0"/>
              <a:t>Edit Master text</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383418414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307777"/>
          </a:xfrm>
        </p:spPr>
        <p:txBody>
          <a:bodyPr/>
          <a:lstStyle>
            <a:lvl1pPr marL="0" indent="0" algn="ctr">
              <a:spcBef>
                <a:spcPts val="0"/>
              </a:spcBef>
              <a:buNone/>
              <a:defRPr sz="2000"/>
            </a:lvl1pPr>
          </a:lstStyle>
          <a:p>
            <a:pPr lvl="0"/>
            <a:r>
              <a:rPr lang="en-US" dirty="0"/>
              <a:t>Edit Master text</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307777"/>
          </a:xfrm>
        </p:spPr>
        <p:txBody>
          <a:bodyPr/>
          <a:lstStyle>
            <a:lvl1pPr marL="0" indent="0" algn="ctr">
              <a:spcBef>
                <a:spcPts val="0"/>
              </a:spcBef>
              <a:buNone/>
              <a:defRPr sz="2000"/>
            </a:lvl1pPr>
          </a:lstStyle>
          <a:p>
            <a:pPr lvl="0"/>
            <a:r>
              <a:rPr lang="en-US" dirty="0"/>
              <a:t>Edit Master text</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307777"/>
          </a:xfrm>
        </p:spPr>
        <p:txBody>
          <a:bodyPr/>
          <a:lstStyle>
            <a:lvl1pPr marL="0" indent="0" algn="ctr">
              <a:spcBef>
                <a:spcPts val="0"/>
              </a:spcBef>
              <a:buNone/>
              <a:defRPr sz="2000"/>
            </a:lvl1pPr>
          </a:lstStyle>
          <a:p>
            <a:pPr lvl="0"/>
            <a:r>
              <a:rPr lang="en-US" dirty="0"/>
              <a:t>Edit Master text</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42978352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307777"/>
          </a:xfrm>
        </p:spPr>
        <p:txBody>
          <a:bodyPr/>
          <a:lstStyle>
            <a:lvl1pPr marL="0" indent="0" algn="ctr">
              <a:spcBef>
                <a:spcPts val="0"/>
              </a:spcBef>
              <a:buNone/>
              <a:defRPr sz="2000"/>
            </a:lvl1pPr>
          </a:lstStyle>
          <a:p>
            <a:pPr lvl="0"/>
            <a:r>
              <a:rPr lang="en-US" dirty="0"/>
              <a:t>Edit Master text</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307777"/>
          </a:xfrm>
        </p:spPr>
        <p:txBody>
          <a:bodyPr/>
          <a:lstStyle>
            <a:lvl1pPr marL="0" indent="0" algn="ctr">
              <a:spcBef>
                <a:spcPts val="0"/>
              </a:spcBef>
              <a:buNone/>
              <a:defRPr sz="2000"/>
            </a:lvl1pPr>
          </a:lstStyle>
          <a:p>
            <a:pPr lvl="0"/>
            <a:r>
              <a:rPr lang="en-US" dirty="0"/>
              <a:t>Edit Master text</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307777"/>
          </a:xfrm>
        </p:spPr>
        <p:txBody>
          <a:bodyPr/>
          <a:lstStyle>
            <a:lvl1pPr marL="0" indent="0" algn="ctr">
              <a:spcBef>
                <a:spcPts val="0"/>
              </a:spcBef>
              <a:buNone/>
              <a:defRPr sz="2000"/>
            </a:lvl1pPr>
          </a:lstStyle>
          <a:p>
            <a:pPr lvl="0"/>
            <a:r>
              <a:rPr lang="en-US" dirty="0"/>
              <a:t>Edit Master text</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307777"/>
          </a:xfrm>
        </p:spPr>
        <p:txBody>
          <a:bodyPr/>
          <a:lstStyle>
            <a:lvl1pPr marL="0" indent="0" algn="ctr">
              <a:spcBef>
                <a:spcPts val="0"/>
              </a:spcBef>
              <a:buNone/>
              <a:defRPr sz="2000"/>
            </a:lvl1pPr>
          </a:lstStyle>
          <a:p>
            <a:pPr lvl="0"/>
            <a:r>
              <a:rPr lang="en-US" dirty="0"/>
              <a:t>Edit Master text</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271754056"/>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307777"/>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blipFill>
            <a:blip r:embed="rId2"/>
            <a:stretch>
              <a:fillRect/>
            </a:stretch>
          </a:blipFill>
        </p:spPr>
        <p:txBody>
          <a:bodyPr bIns="1005840" anchor="ctr">
            <a:noAutofit/>
          </a:bodyPr>
          <a:lstStyle>
            <a:lvl1pPr marL="0" indent="0" algn="ctr">
              <a:buNone/>
              <a:defRPr sz="1000" b="1">
                <a:solidFill>
                  <a:srgbClr val="000000"/>
                </a:solidFill>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2709931719"/>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930508593"/>
      </p:ext>
    </p:extLst>
  </p:cSld>
  <p:clrMapOvr>
    <a:overrideClrMapping bg1="lt1" tx1="dk1" bg2="lt2" tx2="dk2" accent1="accent1" accent2="accent2" accent3="accent3" accent4="accent4" accent5="accent5" accent6="accent6" hlink="hlink" folHlink="folHlink"/>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305840"/>
            <a:ext cx="3468956" cy="1107996"/>
          </a:xfrm>
        </p:spPr>
        <p:txBody>
          <a:bodyPr/>
          <a:lstStyle>
            <a:lvl1pPr>
              <a:defRPr sz="3600">
                <a:solidFill>
                  <a:schemeClr val="tx1"/>
                </a:solidFill>
              </a:defRPr>
            </a:lvl1pPr>
          </a:lstStyle>
          <a:p>
            <a:r>
              <a:rPr lang="en-US" dirty="0"/>
              <a:t>Click to edit Master title style</a:t>
            </a:r>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447038"/>
            <a:ext cx="6961188" cy="369332"/>
          </a:xfrm>
        </p:spPr>
        <p:txBody>
          <a:bodyPr/>
          <a:lstStyle>
            <a:lvl1pPr marL="0" indent="0">
              <a:spcAft>
                <a:spcPts val="1200"/>
              </a:spcAft>
              <a:buNone/>
              <a:defRPr sz="2400"/>
            </a:lvl1pPr>
            <a:lvl2pPr marL="228600" indent="0">
              <a:buNone/>
              <a:defRPr/>
            </a:lvl2pPr>
          </a:lstStyle>
          <a:p>
            <a:pPr lvl="0"/>
            <a:r>
              <a:rPr lang="en-US" dirty="0"/>
              <a:t>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userDrawn="1"/>
        </p:nvCxnSpPr>
        <p:spPr>
          <a:xfrm>
            <a:off x="588263" y="2017713"/>
            <a:ext cx="3477325"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userDrawn="1"/>
        </p:nvCxnSpPr>
        <p:spPr>
          <a:xfrm>
            <a:off x="4648200" y="2017713"/>
            <a:ext cx="6961188" cy="0"/>
          </a:xfrm>
          <a:prstGeom prst="line">
            <a:avLst/>
          </a:prstGeom>
          <a:ln w="12700">
            <a:solidFill>
              <a:schemeClr val="tx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006443"/>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3211969"/>
            <a:ext cx="6669658" cy="430887"/>
          </a:xfrm>
        </p:spPr>
        <p:txBody>
          <a:bodyPr anchor="ctr" anchorCtr="0"/>
          <a:lstStyle>
            <a:lvl1pPr marL="0" indent="0">
              <a:spcAft>
                <a:spcPts val="1200"/>
              </a:spcAft>
              <a:buNone/>
              <a:defRPr sz="2800"/>
            </a:lvl1pPr>
            <a:lvl2pPr marL="228600" indent="0">
              <a:buNone/>
              <a:defRPr/>
            </a:lvl2pPr>
          </a:lstStyle>
          <a:p>
            <a:pPr lvl="0"/>
            <a:r>
              <a:rPr lang="en-US" dirty="0"/>
              <a:t>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222300583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3211969"/>
            <a:ext cx="6669658" cy="430887"/>
          </a:xfrm>
        </p:spPr>
        <p:txBody>
          <a:bodyPr anchor="ctr" anchorCtr="0"/>
          <a:lstStyle>
            <a:lvl1pPr marL="0" indent="0">
              <a:spcAft>
                <a:spcPts val="1200"/>
              </a:spcAft>
              <a:buNone/>
              <a:defRPr sz="2800"/>
            </a:lvl1pPr>
            <a:lvl2pPr marL="228600" indent="0">
              <a:buNone/>
              <a:defRPr/>
            </a:lvl2pPr>
          </a:lstStyle>
          <a:p>
            <a:pPr lvl="0"/>
            <a:r>
              <a:rPr lang="en-US" dirty="0"/>
              <a:t>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p:spPr>
        <p:txBody>
          <a:bodyPr anchor="ctr"/>
          <a:lstStyle>
            <a:lvl1pPr>
              <a:defRPr>
                <a:solidFill>
                  <a:schemeClr val="tx1"/>
                </a:solidFill>
              </a:defRPr>
            </a:lvl1pPr>
          </a:lstStyle>
          <a:p>
            <a:r>
              <a:rPr lang="en-US" dirty="0"/>
              <a:t>Title</a:t>
            </a:r>
          </a:p>
        </p:txBody>
      </p:sp>
    </p:spTree>
    <p:extLst>
      <p:ext uri="{BB962C8B-B14F-4D97-AF65-F5344CB8AC3E}">
        <p14:creationId xmlns:p14="http://schemas.microsoft.com/office/powerpoint/2010/main" val="285615506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3211969"/>
            <a:ext cx="6667500" cy="430887"/>
          </a:xfrm>
        </p:spPr>
        <p:txBody>
          <a:bodyPr anchor="ctr"/>
          <a:lstStyle>
            <a:lvl1pPr marL="0" indent="0">
              <a:buNone/>
              <a:defRPr/>
            </a:lvl1pPr>
          </a:lstStyle>
          <a:p>
            <a:pPr lvl="0"/>
            <a:r>
              <a:rPr lang="en-US" dirty="0"/>
              <a:t>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3150414"/>
            <a:ext cx="3182027" cy="553998"/>
          </a:xfrm>
        </p:spPr>
        <p:txBody>
          <a:bodyPr anchor="ctr"/>
          <a:lstStyle>
            <a:lvl1pPr>
              <a:defRPr/>
            </a:lvl1pPr>
          </a:lstStyle>
          <a:p>
            <a:r>
              <a:rPr lang="en-US" dirty="0"/>
              <a:t>Title</a:t>
            </a:r>
          </a:p>
        </p:txBody>
      </p:sp>
    </p:spTree>
    <p:extLst>
      <p:ext uri="{BB962C8B-B14F-4D97-AF65-F5344CB8AC3E}">
        <p14:creationId xmlns:p14="http://schemas.microsoft.com/office/powerpoint/2010/main" val="123732140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eiryo UI" panose="020B0604030504040204" pitchFamily="50" charset="-128"/>
              </a:defRPr>
            </a:lvl1pPr>
          </a:lstStyle>
          <a:p>
            <a:pPr lvl="0"/>
            <a:r>
              <a:rPr lang="en-US" dirty="0"/>
              <a:t>Speaker name</a:t>
            </a:r>
          </a:p>
        </p:txBody>
      </p:sp>
    </p:spTree>
    <p:extLst>
      <p:ext uri="{BB962C8B-B14F-4D97-AF65-F5344CB8AC3E}">
        <p14:creationId xmlns:p14="http://schemas.microsoft.com/office/powerpoint/2010/main" val="19304403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eiryo UI" panose="020B0604030504040204" pitchFamily="50" charset="-128"/>
              </a:defRPr>
            </a:lvl1pPr>
          </a:lstStyle>
          <a:p>
            <a:pPr lvl="0"/>
            <a:r>
              <a:rPr lang="en-US" dirty="0"/>
              <a:t>Speaker name</a:t>
            </a:r>
          </a:p>
        </p:txBody>
      </p:sp>
    </p:spTree>
    <p:extLst>
      <p:ext uri="{BB962C8B-B14F-4D97-AF65-F5344CB8AC3E}">
        <p14:creationId xmlns:p14="http://schemas.microsoft.com/office/powerpoint/2010/main" val="26099354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3910626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3770278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89769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00124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1186356"/>
            <a:ext cx="7171398" cy="1158793"/>
          </a:xfrm>
          <a:noFill/>
        </p:spPr>
        <p:txBody>
          <a:bodyPr wrap="square" tIns="91440" bIns="91440" anchor="t" anchorCtr="0">
            <a:spAutoFit/>
          </a:bodyPr>
          <a:lstStyle>
            <a:lvl1pPr>
              <a:defRPr sz="7058" spc="-98" baseline="0">
                <a:gradFill>
                  <a:gsLst>
                    <a:gs pos="0">
                      <a:schemeClr val="tx1"/>
                    </a:gs>
                    <a:gs pos="100000">
                      <a:schemeClr val="tx1"/>
                    </a:gs>
                  </a:gsLst>
                  <a:lin ang="5400000" scaled="0"/>
                </a:gradFill>
              </a:defRPr>
            </a:lvl1pPr>
          </a:lstStyle>
          <a:p>
            <a:r>
              <a:rPr lang="en-US" dirty="0"/>
              <a:t>Demo title</a:t>
            </a:r>
          </a:p>
        </p:txBody>
      </p:sp>
      <p:sp>
        <p:nvSpPr>
          <p:cNvPr id="5" name="Text Placeholder 4"/>
          <p:cNvSpPr>
            <a:spLocks noGrp="1"/>
          </p:cNvSpPr>
          <p:nvPr>
            <p:ph type="body" sz="quarter" idx="12" hasCustomPrompt="1"/>
          </p:nvPr>
        </p:nvSpPr>
        <p:spPr>
          <a:xfrm>
            <a:off x="269240" y="4773829"/>
            <a:ext cx="7171397" cy="724246"/>
          </a:xfrm>
          <a:noFill/>
        </p:spPr>
        <p:txBody>
          <a:bodyPr wrap="square" lIns="182880" tIns="146304" rIns="182880" bIns="146304">
            <a:spAutoFit/>
          </a:bodyPr>
          <a:lstStyle>
            <a:lvl1pPr marL="0" indent="0">
              <a:spcBef>
                <a:spcPts val="0"/>
              </a:spcBef>
              <a:buNone/>
              <a:defRPr sz="3137" spc="0" baseline="0">
                <a:gradFill>
                  <a:gsLst>
                    <a:gs pos="0">
                      <a:schemeClr val="tx1"/>
                    </a:gs>
                    <a:gs pos="100000">
                      <a:schemeClr val="tx1"/>
                    </a:gs>
                  </a:gsLst>
                  <a:lin ang="5400000" scaled="0"/>
                </a:gradFill>
                <a:latin typeface="+mj-lt"/>
              </a:defRPr>
            </a:lvl1pPr>
          </a:lstStyle>
          <a:p>
            <a:pPr lvl="0"/>
            <a:r>
              <a:rPr lang="en-US"/>
              <a:t>Speaker Name</a:t>
            </a:r>
          </a:p>
        </p:txBody>
      </p:sp>
      <p:pic>
        <p:nvPicPr>
          <p:cNvPr id="7" name="Picture 6"/>
          <p:cNvPicPr>
            <a:picLocks noChangeAspect="1"/>
          </p:cNvPicPr>
          <p:nvPr userDrawn="1"/>
        </p:nvPicPr>
        <p:blipFill>
          <a:blip r:embed="rId2"/>
          <a:stretch>
            <a:fillRect/>
          </a:stretch>
        </p:blipFill>
        <p:spPr>
          <a:xfrm>
            <a:off x="7604953" y="298255"/>
            <a:ext cx="4322760" cy="6275864"/>
          </a:xfrm>
          <a:prstGeom prst="rect">
            <a:avLst/>
          </a:prstGeom>
        </p:spPr>
      </p:pic>
    </p:spTree>
    <p:extLst>
      <p:ext uri="{BB962C8B-B14F-4D97-AF65-F5344CB8AC3E}">
        <p14:creationId xmlns:p14="http://schemas.microsoft.com/office/powerpoint/2010/main" val="2169429651"/>
      </p:ext>
    </p:extLst>
  </p:cSld>
  <p:clrMapOvr>
    <a:overrideClrMapping bg1="dk1" tx1="lt1" bg2="dk2" tx2="lt2" accent1="accent1" accent2="accent2" accent3="accent3" accent4="accent4" accent5="accent5" accent6="accent6" hlink="hlink" folHlink="folHlink"/>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7703402"/>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latin typeface="Meiryo UI" panose="020B0604030504040204" pitchFamily="50" charset="-128"/>
                <a:cs typeface="Segoe UI" pitchFamily="34" charset="0"/>
              </a:rPr>
              <a:t>© Copyright Microsoft Corporation. All rights reserved. </a:t>
            </a:r>
          </a:p>
        </p:txBody>
      </p:sp>
    </p:spTree>
    <p:extLst>
      <p:ext uri="{BB962C8B-B14F-4D97-AF65-F5344CB8AC3E}">
        <p14:creationId xmlns:p14="http://schemas.microsoft.com/office/powerpoint/2010/main" val="219671786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1pPr>
          </a:lstStyle>
          <a:p>
            <a:r>
              <a:rPr lang="en-US" dirty="0"/>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1938992"/>
          </a:xfrm>
        </p:spPr>
        <p:txBody>
          <a:bodyPr>
            <a:spAutoFit/>
          </a:bodyPr>
          <a:lstStyle>
            <a:lvl1pPr>
              <a:defRPr sz="3600">
                <a:latin typeface="Meiryo UI" panose="020B0604030504040204" pitchFamily="50" charset="-128"/>
              </a:defRPr>
            </a:lvl1pPr>
            <a:lvl2pPr>
              <a:defRPr sz="2800">
                <a:latin typeface="Meiryo UI" panose="020B0604030504040204" pitchFamily="50" charset="-128"/>
              </a:defRPr>
            </a:lvl2pPr>
            <a:lvl3pPr>
              <a:defRPr sz="2400">
                <a:latin typeface="Meiryo UI" panose="020B0604030504040204" pitchFamily="50" charset="-128"/>
              </a:defRPr>
            </a:lvl3pPr>
            <a:lvl4pPr>
              <a:defRPr sz="2000">
                <a:latin typeface="Meiryo UI" panose="020B0604030504040204" pitchFamily="50" charset="-128"/>
              </a:defRPr>
            </a:lvl4pPr>
            <a:lvl5pPr>
              <a:defRPr sz="1800">
                <a:latin typeface="Meiryo UI" panose="020B0604030504040204" pitchFamily="50" charset="-12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Meiryo UI" panose="020B0604030504040204" pitchFamily="50" charset="-128"/>
                <a:ea typeface="Meiryo UI" panose="020B0604030504040204" pitchFamily="50" charset="-128"/>
                <a:cs typeface="Segoe UI" pitchFamily="34" charset="0"/>
              </a:defRPr>
            </a:lvl1pPr>
          </a:lstStyle>
          <a:p>
            <a:pPr lvl="0"/>
            <a:r>
              <a:rPr lang="en-US" dirty="0"/>
              <a:t>Next:</a:t>
            </a:r>
          </a:p>
        </p:txBody>
      </p:sp>
    </p:spTree>
    <p:extLst>
      <p:ext uri="{BB962C8B-B14F-4D97-AF65-F5344CB8AC3E}">
        <p14:creationId xmlns:p14="http://schemas.microsoft.com/office/powerpoint/2010/main" val="424429584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7" name="Title 6"/>
          <p:cNvSpPr>
            <a:spLocks noGrp="1"/>
          </p:cNvSpPr>
          <p:nvPr>
            <p:ph type="title"/>
          </p:nvPr>
        </p:nvSpPr>
        <p:spPr>
          <a:xfrm>
            <a:off x="1" y="2"/>
            <a:ext cx="12191999" cy="553998"/>
          </a:xfrm>
          <a:prstGeom prst="rect">
            <a:avLst/>
          </a:prstGeom>
        </p:spPr>
        <p:txBody>
          <a:bodyPr/>
          <a:lstStyle>
            <a:lvl1pPr>
              <a:defRPr/>
            </a:lvl1pPr>
          </a:lstStyle>
          <a:p>
            <a:r>
              <a:rPr lang="en-US" dirty="0"/>
              <a:t>Click to edit Master title style</a:t>
            </a:r>
          </a:p>
        </p:txBody>
      </p:sp>
      <p:sp>
        <p:nvSpPr>
          <p:cNvPr id="6" name="Text Placeholder 2"/>
          <p:cNvSpPr>
            <a:spLocks noGrp="1"/>
          </p:cNvSpPr>
          <p:nvPr>
            <p:ph idx="1"/>
          </p:nvPr>
        </p:nvSpPr>
        <p:spPr>
          <a:xfrm>
            <a:off x="-1" y="1201352"/>
            <a:ext cx="12191999" cy="4455296"/>
          </a:xfrm>
          <a:prstGeom prst="rect">
            <a:avLst/>
          </a:prstGeom>
        </p:spPr>
        <p:txBody>
          <a:bodyPr rtlCol="0">
            <a:norm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a:extLst>
              <a:ext uri="{FF2B5EF4-FFF2-40B4-BE49-F238E27FC236}">
                <a16:creationId xmlns:a16="http://schemas.microsoft.com/office/drawing/2014/main" id="{B51C0779-2008-8040-8DC4-40E25D39B316}"/>
              </a:ext>
            </a:extLst>
          </p:cNvPr>
          <p:cNvSpPr>
            <a:spLocks noGrp="1"/>
          </p:cNvSpPr>
          <p:nvPr>
            <p:ph type="sldNum" sz="quarter" idx="10"/>
          </p:nvPr>
        </p:nvSpPr>
        <p:spPr/>
        <p:txBody>
          <a:bodyPr/>
          <a:lstStyle>
            <a:lvl1pPr>
              <a:defRPr>
                <a:latin typeface="Meiryo UI" panose="020B0604030504040204" pitchFamily="50" charset="-128"/>
              </a:defRPr>
            </a:lvl1pPr>
          </a:lstStyle>
          <a:p>
            <a:pPr>
              <a:defRPr/>
            </a:pPr>
            <a:fld id="{2E54A3D0-3815-B940-8B7C-FCDFD66F27E3}" type="slidenum">
              <a:rPr lang="uk-UA" smtClean="0"/>
              <a:pPr>
                <a:defRPr/>
              </a:pPr>
              <a:t>‹#›</a:t>
            </a:fld>
            <a:endParaRPr lang="uk-UA"/>
          </a:p>
        </p:txBody>
      </p:sp>
    </p:spTree>
    <p:extLst>
      <p:ext uri="{BB962C8B-B14F-4D97-AF65-F5344CB8AC3E}">
        <p14:creationId xmlns:p14="http://schemas.microsoft.com/office/powerpoint/2010/main" val="2773441784"/>
      </p:ext>
    </p:extLst>
  </p:cSld>
  <p:clrMapOvr>
    <a:masterClrMapping/>
  </p:clrMapOvr>
  <p:transition spd="slow">
    <p:fade/>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12_Front Slide">
    <p:bg>
      <p:bgPr>
        <a:solidFill>
          <a:schemeClr val="bg1"/>
        </a:solidFill>
        <a:effectLst/>
      </p:bgPr>
    </p:bg>
    <p:spTree>
      <p:nvGrpSpPr>
        <p:cNvPr id="1" name=""/>
        <p:cNvGrpSpPr/>
        <p:nvPr/>
      </p:nvGrpSpPr>
      <p:grpSpPr>
        <a:xfrm>
          <a:off x="0" y="0"/>
          <a:ext cx="0" cy="0"/>
          <a:chOff x="0" y="0"/>
          <a:chExt cx="0" cy="0"/>
        </a:xfrm>
      </p:grpSpPr>
      <p:sp>
        <p:nvSpPr>
          <p:cNvPr id="10" name="Title Placeholder 6">
            <a:extLst>
              <a:ext uri="{FF2B5EF4-FFF2-40B4-BE49-F238E27FC236}">
                <a16:creationId xmlns:a16="http://schemas.microsoft.com/office/drawing/2014/main" id="{16624C7E-9492-F64F-A15C-B20C81F4B4D1}"/>
              </a:ext>
            </a:extLst>
          </p:cNvPr>
          <p:cNvSpPr>
            <a:spLocks noGrp="1" noChangeArrowheads="1"/>
          </p:cNvSpPr>
          <p:nvPr>
            <p:ph type="title"/>
          </p:nvPr>
        </p:nvSpPr>
        <p:spPr bwMode="auto">
          <a:xfrm>
            <a:off x="0" y="252568"/>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baseline="0">
                <a:solidFill>
                  <a:srgbClr val="25E0FF"/>
                </a:solidFill>
              </a:defRPr>
            </a:lvl1pPr>
          </a:lstStyle>
          <a:p>
            <a:pPr lvl="0"/>
            <a:r>
              <a:rPr lang="en-US" altLang="en-US" dirty="0"/>
              <a:t>Click to edit Master title style</a:t>
            </a:r>
          </a:p>
        </p:txBody>
      </p:sp>
    </p:spTree>
    <p:extLst>
      <p:ext uri="{BB962C8B-B14F-4D97-AF65-F5344CB8AC3E}">
        <p14:creationId xmlns:p14="http://schemas.microsoft.com/office/powerpoint/2010/main" val="348101087"/>
      </p:ext>
    </p:extLst>
  </p:cSld>
  <p:clrMapOvr>
    <a:masterClrMapping/>
  </p:clrMapOvr>
  <p:transition spd="slow">
    <p:fade/>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0_Front Slide">
    <p:bg>
      <p:bgPr>
        <a:solidFill>
          <a:srgbClr val="00163F"/>
        </a:solidFill>
        <a:effectLst/>
      </p:bgPr>
    </p:bg>
    <p:spTree>
      <p:nvGrpSpPr>
        <p:cNvPr id="1" name=""/>
        <p:cNvGrpSpPr/>
        <p:nvPr/>
      </p:nvGrpSpPr>
      <p:grpSpPr>
        <a:xfrm>
          <a:off x="0" y="0"/>
          <a:ext cx="0" cy="0"/>
          <a:chOff x="0" y="0"/>
          <a:chExt cx="0" cy="0"/>
        </a:xfrm>
      </p:grpSpPr>
      <p:pic>
        <p:nvPicPr>
          <p:cNvPr id="7" name="Picture 6" descr="A picture containing fireworks, animal&#10;&#10;Description automatically generated">
            <a:extLst>
              <a:ext uri="{FF2B5EF4-FFF2-40B4-BE49-F238E27FC236}">
                <a16:creationId xmlns:a16="http://schemas.microsoft.com/office/drawing/2014/main" id="{825E7FC3-8970-C846-91E3-E0540079B314}"/>
              </a:ext>
            </a:extLst>
          </p:cNvPr>
          <p:cNvPicPr>
            <a:picLocks noChangeAspect="1"/>
          </p:cNvPicPr>
          <p:nvPr userDrawn="1"/>
        </p:nvPicPr>
        <p:blipFill rotWithShape="1">
          <a:blip r:embed="rId2">
            <a:alphaModFix amt="50000"/>
          </a:blip>
          <a:srcRect l="38969" t="21641" b="793"/>
          <a:stretch/>
        </p:blipFill>
        <p:spPr>
          <a:xfrm>
            <a:off x="0" y="0"/>
            <a:ext cx="11085688" cy="6858000"/>
          </a:xfrm>
          <a:prstGeom prst="rect">
            <a:avLst/>
          </a:prstGeom>
        </p:spPr>
      </p:pic>
      <p:pic>
        <p:nvPicPr>
          <p:cNvPr id="9" name="Picture 8">
            <a:extLst>
              <a:ext uri="{FF2B5EF4-FFF2-40B4-BE49-F238E27FC236}">
                <a16:creationId xmlns:a16="http://schemas.microsoft.com/office/drawing/2014/main" id="{C4163FF6-E12D-C44F-B8C4-6AA3B3C4756C}"/>
              </a:ext>
            </a:extLst>
          </p:cNvPr>
          <p:cNvPicPr>
            <a:picLocks noChangeAspect="1" noChangeArrowheads="1"/>
          </p:cNvPicPr>
          <p:nvPr userDrawn="1"/>
        </p:nvPicPr>
        <p:blipFill>
          <a:blip r:embed="rId3"/>
          <a:srcRect/>
          <a:stretch/>
        </p:blipFill>
        <p:spPr bwMode="auto">
          <a:xfrm>
            <a:off x="8841317" y="6023878"/>
            <a:ext cx="3088216" cy="5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a:extLst>
              <a:ext uri="{FF2B5EF4-FFF2-40B4-BE49-F238E27FC236}">
                <a16:creationId xmlns:a16="http://schemas.microsoft.com/office/drawing/2014/main" id="{45676528-FF3E-5E47-BBDE-6D586300B920}"/>
              </a:ext>
            </a:extLst>
          </p:cNvPr>
          <p:cNvSpPr>
            <a:spLocks noGrp="1"/>
          </p:cNvSpPr>
          <p:nvPr>
            <p:ph idx="1"/>
          </p:nvPr>
        </p:nvSpPr>
        <p:spPr>
          <a:xfrm>
            <a:off x="-1" y="1151467"/>
            <a:ext cx="12191999" cy="4667741"/>
          </a:xfrm>
          <a:prstGeom prst="rect">
            <a:avLst/>
          </a:prstGeom>
        </p:spPr>
        <p:txBody>
          <a:bodyPr rtlCol="0">
            <a:normAutofit/>
          </a:bodyPr>
          <a:lstStyle>
            <a:lvl1pPr>
              <a:defRPr baseline="0">
                <a:solidFill>
                  <a:schemeClr val="bg1"/>
                </a:solidFill>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Placeholder 6">
            <a:extLst>
              <a:ext uri="{FF2B5EF4-FFF2-40B4-BE49-F238E27FC236}">
                <a16:creationId xmlns:a16="http://schemas.microsoft.com/office/drawing/2014/main" id="{16624C7E-9492-F64F-A15C-B20C81F4B4D1}"/>
              </a:ext>
            </a:extLst>
          </p:cNvPr>
          <p:cNvSpPr>
            <a:spLocks noGrp="1" noChangeArrowheads="1"/>
          </p:cNvSpPr>
          <p:nvPr>
            <p:ph type="title"/>
          </p:nvPr>
        </p:nvSpPr>
        <p:spPr bwMode="auto">
          <a:xfrm>
            <a:off x="0" y="252568"/>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baseline="0">
                <a:solidFill>
                  <a:srgbClr val="25E0FF"/>
                </a:solidFill>
              </a:defRPr>
            </a:lvl1pPr>
          </a:lstStyle>
          <a:p>
            <a:pPr lvl="0"/>
            <a:r>
              <a:rPr lang="en-US" altLang="en-US" dirty="0"/>
              <a:t>Click to edit Master title style</a:t>
            </a:r>
          </a:p>
        </p:txBody>
      </p:sp>
    </p:spTree>
    <p:extLst>
      <p:ext uri="{BB962C8B-B14F-4D97-AF65-F5344CB8AC3E}">
        <p14:creationId xmlns:p14="http://schemas.microsoft.com/office/powerpoint/2010/main" val="723521035"/>
      </p:ext>
    </p:extLst>
  </p:cSld>
  <p:clrMapOvr>
    <a:masterClrMapping/>
  </p:clrMapOvr>
  <p:transition spd="slow">
    <p:fade/>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1_Closing logo slide">
    <p:bg>
      <p:bgPr>
        <a:solidFill>
          <a:srgbClr val="2F2F2F"/>
        </a:solidFill>
        <a:effectLst/>
      </p:bgPr>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latin typeface="Meiryo UI" panose="020B0604030504040204" pitchFamily="50" charset="-128"/>
                <a:cs typeface="Segoe UI" pitchFamily="34" charset="0"/>
              </a:rPr>
              <a:t>© Copyright Microsoft Corporation. All rights reserved. </a:t>
            </a:r>
          </a:p>
        </p:txBody>
      </p:sp>
      <p:pic>
        <p:nvPicPr>
          <p:cNvPr id="6" name="WC logo" descr="Technical Leadership Development Program">
            <a:extLst>
              <a:ext uri="{FF2B5EF4-FFF2-40B4-BE49-F238E27FC236}">
                <a16:creationId xmlns:a16="http://schemas.microsoft.com/office/drawing/2014/main" id="{D5E9A58E-0873-400F-998A-F1BA049C1E6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bwMode="black">
          <a:xfrm>
            <a:off x="588263" y="3011916"/>
            <a:ext cx="5408676" cy="832104"/>
          </a:xfrm>
          <a:prstGeom prst="rect">
            <a:avLst/>
          </a:prstGeom>
        </p:spPr>
      </p:pic>
    </p:spTree>
    <p:extLst>
      <p:ext uri="{BB962C8B-B14F-4D97-AF65-F5344CB8AC3E}">
        <p14:creationId xmlns:p14="http://schemas.microsoft.com/office/powerpoint/2010/main" val="427397491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itle &amp; body slide (with bullets)">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0A83EF54-F800-4521-AA68-2B27B0B561A2}"/>
              </a:ext>
            </a:extLst>
          </p:cNvPr>
          <p:cNvSpPr>
            <a:spLocks noGrp="1"/>
          </p:cNvSpPr>
          <p:nvPr>
            <p:ph type="body" sz="quarter" idx="10" hasCustomPrompt="1"/>
          </p:nvPr>
        </p:nvSpPr>
        <p:spPr>
          <a:xfrm>
            <a:off x="437319" y="2141394"/>
            <a:ext cx="11339774" cy="1259768"/>
          </a:xfrm>
        </p:spPr>
        <p:txBody>
          <a:bodyPr wrap="square" lIns="0" tIns="0" rIns="0" bIns="0">
            <a:spAutoFit/>
          </a:bodyPr>
          <a:lstStyle>
            <a:lvl1pPr marL="268916" indent="-268916">
              <a:lnSpc>
                <a:spcPct val="90000"/>
              </a:lnSpc>
              <a:spcBef>
                <a:spcPts val="0"/>
              </a:spcBef>
              <a:spcAft>
                <a:spcPts val="1274"/>
              </a:spcAft>
              <a:buClr>
                <a:srgbClr val="000000"/>
              </a:buClr>
              <a:buSzPct val="77000"/>
              <a:buFont typeface="Arial" panose="020B0604020202020204" pitchFamily="34" charset="0"/>
              <a:buChar char="•"/>
              <a:defRPr sz="2549" b="0" i="0">
                <a:solidFill>
                  <a:srgbClr val="000000"/>
                </a:solidFill>
                <a:latin typeface="Meiryo UI" panose="020B0604030504040204" pitchFamily="50" charset="-128"/>
              </a:defRPr>
            </a:lvl1pPr>
            <a:lvl2pPr marL="537832" indent="-224097">
              <a:lnSpc>
                <a:spcPct val="90000"/>
              </a:lnSpc>
              <a:spcBef>
                <a:spcPts val="0"/>
              </a:spcBef>
              <a:spcAft>
                <a:spcPts val="1274"/>
              </a:spcAft>
              <a:buClr>
                <a:srgbClr val="000000"/>
              </a:buClr>
              <a:buSzPct val="77000"/>
              <a:buFont typeface="Arial" panose="020B0604020202020204" pitchFamily="34" charset="0"/>
              <a:buChar char="•"/>
              <a:defRPr sz="1961">
                <a:solidFill>
                  <a:srgbClr val="000000"/>
                </a:solidFill>
              </a:defRPr>
            </a:lvl2pPr>
            <a:lvl3pPr marL="806748" indent="-224097">
              <a:spcBef>
                <a:spcPts val="0"/>
              </a:spcBef>
              <a:spcAft>
                <a:spcPts val="1274"/>
              </a:spcAft>
              <a:buClr>
                <a:srgbClr val="000000"/>
              </a:buClr>
              <a:buSzPct val="77000"/>
              <a:buFont typeface="Arial" panose="020B0604020202020204" pitchFamily="34" charset="0"/>
              <a:buChar char="•"/>
              <a:defRPr sz="1961">
                <a:solidFill>
                  <a:srgbClr val="000000"/>
                </a:solidFill>
              </a:defRPr>
            </a:lvl3pPr>
            <a:lvl4pPr marL="672290" indent="0">
              <a:spcBef>
                <a:spcPts val="0"/>
              </a:spcBef>
              <a:spcAft>
                <a:spcPts val="1274"/>
              </a:spcAft>
              <a:buNone/>
              <a:defRPr sz="1961"/>
            </a:lvl4pPr>
            <a:lvl5pPr marL="896386" indent="0">
              <a:buNone/>
              <a:defRPr/>
            </a:lvl5pPr>
          </a:lstStyle>
          <a:p>
            <a:pPr lvl="0"/>
            <a:r>
              <a:rPr lang="en-US" dirty="0"/>
              <a:t>First level Segoe UI 26pt</a:t>
            </a:r>
          </a:p>
          <a:p>
            <a:pPr lvl="1"/>
            <a:r>
              <a:rPr lang="en-US" dirty="0"/>
              <a:t>Second level Segoe UI 20pt</a:t>
            </a:r>
          </a:p>
          <a:p>
            <a:pPr lvl="2"/>
            <a:r>
              <a:rPr lang="en-US" dirty="0"/>
              <a:t>Third level Segoe UI 20pt</a:t>
            </a:r>
          </a:p>
        </p:txBody>
      </p:sp>
      <p:sp>
        <p:nvSpPr>
          <p:cNvPr id="14" name="Title Placeholder 1">
            <a:extLst>
              <a:ext uri="{FF2B5EF4-FFF2-40B4-BE49-F238E27FC236}">
                <a16:creationId xmlns:a16="http://schemas.microsoft.com/office/drawing/2014/main" id="{AE6F3ED0-7F59-40C0-BDE3-5E04439997A5}"/>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dirty="0"/>
              <a:t>Heading Segoe UI </a:t>
            </a:r>
            <a:r>
              <a:rPr lang="en-US" dirty="0" err="1"/>
              <a:t>Semibold</a:t>
            </a:r>
            <a:r>
              <a:rPr lang="en-US" dirty="0"/>
              <a:t> 32pt</a:t>
            </a:r>
          </a:p>
        </p:txBody>
      </p:sp>
      <p:sp>
        <p:nvSpPr>
          <p:cNvPr id="5" name="Text Placeholder 3">
            <a:extLst>
              <a:ext uri="{FF2B5EF4-FFF2-40B4-BE49-F238E27FC236}">
                <a16:creationId xmlns:a16="http://schemas.microsoft.com/office/drawing/2014/main" id="{BF94EA65-2CBF-4A04-9D22-169D8572F347}"/>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rgbClr val="000000"/>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3385206701"/>
      </p:ext>
    </p:extLst>
  </p:cSld>
  <p:clrMapOvr>
    <a:masterClrMapping/>
  </p:clrMapOvr>
  <p:transition>
    <p:fade/>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C79CA-31C0-4ED1-B6B9-61F8AEB56274}"/>
              </a:ext>
            </a:extLst>
          </p:cNvPr>
          <p:cNvSpPr>
            <a:spLocks noGrp="1"/>
          </p:cNvSpPr>
          <p:nvPr>
            <p:ph type="ctrTitle"/>
          </p:nvPr>
        </p:nvSpPr>
        <p:spPr>
          <a:xfrm>
            <a:off x="1524000" y="1663304"/>
            <a:ext cx="9144000" cy="1846659"/>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DB30E359-4A66-41BF-A5D1-4F0A2D5E894A}"/>
              </a:ext>
            </a:extLst>
          </p:cNvPr>
          <p:cNvSpPr>
            <a:spLocks noGrp="1"/>
          </p:cNvSpPr>
          <p:nvPr>
            <p:ph type="subTitle" idx="1"/>
          </p:nvPr>
        </p:nvSpPr>
        <p:spPr>
          <a:xfrm>
            <a:off x="1524000" y="3602038"/>
            <a:ext cx="9144000" cy="36933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CD1BCCB-30A9-4F62-9272-611835DFDD5D}"/>
              </a:ext>
            </a:extLst>
          </p:cNvPr>
          <p:cNvSpPr>
            <a:spLocks noGrp="1"/>
          </p:cNvSpPr>
          <p:nvPr>
            <p:ph type="dt" sz="half" idx="10"/>
          </p:nvPr>
        </p:nvSpPr>
        <p:spPr/>
        <p:txBody>
          <a:bodyPr/>
          <a:lstStyle>
            <a:lvl1pPr>
              <a:defRPr>
                <a:latin typeface="Meiryo UI" panose="020B0604030504040204" pitchFamily="50" charset="-128"/>
              </a:defRPr>
            </a:lvl1pPr>
          </a:lstStyle>
          <a:p>
            <a:fld id="{A85F9D5D-00F1-44B9-AC46-9F3AA59FA1B2}" type="datetimeFigureOut">
              <a:rPr lang="en-US" smtClean="0"/>
              <a:pPr/>
              <a:t>2/24/2021</a:t>
            </a:fld>
            <a:endParaRPr lang="en-US"/>
          </a:p>
        </p:txBody>
      </p:sp>
      <p:sp>
        <p:nvSpPr>
          <p:cNvPr id="5" name="Footer Placeholder 4">
            <a:extLst>
              <a:ext uri="{FF2B5EF4-FFF2-40B4-BE49-F238E27FC236}">
                <a16:creationId xmlns:a16="http://schemas.microsoft.com/office/drawing/2014/main" id="{B87A9D35-9EEF-46D6-80B0-9E16763ECB65}"/>
              </a:ext>
            </a:extLst>
          </p:cNvPr>
          <p:cNvSpPr>
            <a:spLocks noGrp="1"/>
          </p:cNvSpPr>
          <p:nvPr>
            <p:ph type="ftr" sz="quarter" idx="11"/>
          </p:nvPr>
        </p:nvSpPr>
        <p:spPr/>
        <p:txBody>
          <a:bodyPr/>
          <a:lstStyle>
            <a:lvl1pPr>
              <a:defRPr>
                <a:latin typeface="Meiryo UI" panose="020B0604030504040204" pitchFamily="50" charset="-128"/>
              </a:defRPr>
            </a:lvl1pPr>
          </a:lstStyle>
          <a:p>
            <a:endParaRPr lang="en-US"/>
          </a:p>
        </p:txBody>
      </p:sp>
      <p:sp>
        <p:nvSpPr>
          <p:cNvPr id="6" name="Slide Number Placeholder 5">
            <a:extLst>
              <a:ext uri="{FF2B5EF4-FFF2-40B4-BE49-F238E27FC236}">
                <a16:creationId xmlns:a16="http://schemas.microsoft.com/office/drawing/2014/main" id="{9A2D38FE-6293-4363-BB18-6CBA3E8A9623}"/>
              </a:ext>
            </a:extLst>
          </p:cNvPr>
          <p:cNvSpPr>
            <a:spLocks noGrp="1"/>
          </p:cNvSpPr>
          <p:nvPr>
            <p:ph type="sldNum" sz="quarter" idx="12"/>
          </p:nvPr>
        </p:nvSpPr>
        <p:spPr/>
        <p:txBody>
          <a:bodyPr/>
          <a:lstStyle>
            <a:lvl1pPr>
              <a:defRPr>
                <a:latin typeface="Meiryo UI" panose="020B0604030504040204" pitchFamily="50" charset="-128"/>
              </a:defRPr>
            </a:lvl1pPr>
          </a:lstStyle>
          <a:p>
            <a:fld id="{B92CCD6B-24AF-45BA-B61A-6E5EB78D9A4D}" type="slidenum">
              <a:rPr lang="en-US" smtClean="0"/>
              <a:pPr/>
              <a:t>‹#›</a:t>
            </a:fld>
            <a:endParaRPr lang="en-US"/>
          </a:p>
        </p:txBody>
      </p:sp>
    </p:spTree>
    <p:extLst>
      <p:ext uri="{BB962C8B-B14F-4D97-AF65-F5344CB8AC3E}">
        <p14:creationId xmlns:p14="http://schemas.microsoft.com/office/powerpoint/2010/main" val="58467571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E41A0-0BD0-4A33-B1D1-0FCFF968B816}"/>
              </a:ext>
            </a:extLst>
          </p:cNvPr>
          <p:cNvSpPr>
            <a:spLocks noGrp="1"/>
          </p:cNvSpPr>
          <p:nvPr>
            <p:ph type="title"/>
          </p:nvPr>
        </p:nvSpPr>
        <p:spPr>
          <a:xfrm>
            <a:off x="831850" y="3639145"/>
            <a:ext cx="10515600" cy="923330"/>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24337F6B-1600-4911-8530-041FB1ED482A}"/>
              </a:ext>
            </a:extLst>
          </p:cNvPr>
          <p:cNvSpPr>
            <a:spLocks noGrp="1"/>
          </p:cNvSpPr>
          <p:nvPr>
            <p:ph type="body" idx="1"/>
          </p:nvPr>
        </p:nvSpPr>
        <p:spPr>
          <a:xfrm>
            <a:off x="831850" y="4589463"/>
            <a:ext cx="10515600" cy="36933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F61BDB6-B348-4019-BCAB-50A9E6143607}"/>
              </a:ext>
            </a:extLst>
          </p:cNvPr>
          <p:cNvSpPr>
            <a:spLocks noGrp="1"/>
          </p:cNvSpPr>
          <p:nvPr>
            <p:ph type="dt" sz="half" idx="10"/>
          </p:nvPr>
        </p:nvSpPr>
        <p:spPr/>
        <p:txBody>
          <a:bodyPr/>
          <a:lstStyle>
            <a:lvl1pPr>
              <a:defRPr>
                <a:latin typeface="Meiryo UI" panose="020B0604030504040204" pitchFamily="50" charset="-128"/>
              </a:defRPr>
            </a:lvl1pPr>
          </a:lstStyle>
          <a:p>
            <a:fld id="{A85F9D5D-00F1-44B9-AC46-9F3AA59FA1B2}" type="datetimeFigureOut">
              <a:rPr lang="en-US" smtClean="0"/>
              <a:pPr/>
              <a:t>2/24/2021</a:t>
            </a:fld>
            <a:endParaRPr lang="en-US"/>
          </a:p>
        </p:txBody>
      </p:sp>
      <p:sp>
        <p:nvSpPr>
          <p:cNvPr id="5" name="Footer Placeholder 4">
            <a:extLst>
              <a:ext uri="{FF2B5EF4-FFF2-40B4-BE49-F238E27FC236}">
                <a16:creationId xmlns:a16="http://schemas.microsoft.com/office/drawing/2014/main" id="{A7500936-A810-4F10-851A-9DBCEF0E4730}"/>
              </a:ext>
            </a:extLst>
          </p:cNvPr>
          <p:cNvSpPr>
            <a:spLocks noGrp="1"/>
          </p:cNvSpPr>
          <p:nvPr>
            <p:ph type="ftr" sz="quarter" idx="11"/>
          </p:nvPr>
        </p:nvSpPr>
        <p:spPr/>
        <p:txBody>
          <a:bodyPr/>
          <a:lstStyle>
            <a:lvl1pPr>
              <a:defRPr>
                <a:latin typeface="Meiryo UI" panose="020B0604030504040204" pitchFamily="50" charset="-128"/>
              </a:defRPr>
            </a:lvl1pPr>
          </a:lstStyle>
          <a:p>
            <a:endParaRPr lang="en-US"/>
          </a:p>
        </p:txBody>
      </p:sp>
      <p:sp>
        <p:nvSpPr>
          <p:cNvPr id="6" name="Slide Number Placeholder 5">
            <a:extLst>
              <a:ext uri="{FF2B5EF4-FFF2-40B4-BE49-F238E27FC236}">
                <a16:creationId xmlns:a16="http://schemas.microsoft.com/office/drawing/2014/main" id="{69AF372E-4E47-4C92-BC3E-FC3B7B87123C}"/>
              </a:ext>
            </a:extLst>
          </p:cNvPr>
          <p:cNvSpPr>
            <a:spLocks noGrp="1"/>
          </p:cNvSpPr>
          <p:nvPr>
            <p:ph type="sldNum" sz="quarter" idx="12"/>
          </p:nvPr>
        </p:nvSpPr>
        <p:spPr/>
        <p:txBody>
          <a:bodyPr/>
          <a:lstStyle>
            <a:lvl1pPr>
              <a:defRPr>
                <a:latin typeface="Meiryo UI" panose="020B0604030504040204" pitchFamily="50" charset="-128"/>
              </a:defRPr>
            </a:lvl1pPr>
          </a:lstStyle>
          <a:p>
            <a:fld id="{B92CCD6B-24AF-45BA-B61A-6E5EB78D9A4D}" type="slidenum">
              <a:rPr lang="en-US" smtClean="0"/>
              <a:pPr/>
              <a:t>‹#›</a:t>
            </a:fld>
            <a:endParaRPr lang="en-US"/>
          </a:p>
        </p:txBody>
      </p:sp>
    </p:spTree>
    <p:extLst>
      <p:ext uri="{BB962C8B-B14F-4D97-AF65-F5344CB8AC3E}">
        <p14:creationId xmlns:p14="http://schemas.microsoft.com/office/powerpoint/2010/main" val="615803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40" y="1186356"/>
            <a:ext cx="4481416" cy="1158793"/>
          </a:xfrm>
          <a:noFill/>
        </p:spPr>
        <p:txBody>
          <a:bodyPr wrap="square" tIns="91440" bIns="91440" anchor="t" anchorCtr="0">
            <a:spAutoFit/>
          </a:bodyPr>
          <a:lstStyle>
            <a:lvl1pPr>
              <a:defRPr sz="7058" spc="-98" baseline="0">
                <a:gradFill>
                  <a:gsLst>
                    <a:gs pos="0">
                      <a:schemeClr val="tx1"/>
                    </a:gs>
                    <a:gs pos="100000">
                      <a:schemeClr val="tx1"/>
                    </a:gs>
                  </a:gsLst>
                  <a:lin ang="5400000" scaled="0"/>
                </a:gradFill>
              </a:defRPr>
            </a:lvl1pPr>
          </a:lstStyle>
          <a:p>
            <a:r>
              <a:rPr lang="en-US" dirty="0"/>
              <a:t>Video title</a:t>
            </a:r>
          </a:p>
        </p:txBody>
      </p:sp>
      <p:pic>
        <p:nvPicPr>
          <p:cNvPr id="4" name="Picture 3"/>
          <p:cNvPicPr>
            <a:picLocks noChangeAspect="1"/>
          </p:cNvPicPr>
          <p:nvPr userDrawn="1"/>
        </p:nvPicPr>
        <p:blipFill>
          <a:blip r:embed="rId2"/>
          <a:stretch>
            <a:fillRect/>
          </a:stretch>
        </p:blipFill>
        <p:spPr>
          <a:xfrm>
            <a:off x="623" y="3343634"/>
            <a:ext cx="12191377" cy="3043622"/>
          </a:xfrm>
          <a:prstGeom prst="rect">
            <a:avLst/>
          </a:prstGeom>
        </p:spPr>
      </p:pic>
    </p:spTree>
    <p:extLst>
      <p:ext uri="{BB962C8B-B14F-4D97-AF65-F5344CB8AC3E}">
        <p14:creationId xmlns:p14="http://schemas.microsoft.com/office/powerpoint/2010/main" val="1976396651"/>
      </p:ext>
    </p:extLst>
  </p:cSld>
  <p:clrMapOvr>
    <a:overrideClrMapping bg1="dk1" tx1="lt1" bg2="dk2" tx2="lt2" accent1="accent1" accent2="accent2" accent3="accent3" accent4="accent4" accent5="accent5" accent6="accent6" hlink="hlink" folHlink="folHlink"/>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idx="1"/>
          </p:nvPr>
        </p:nvSpPr>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Meiryo UI" panose="020B0604030504040204" pitchFamily="50" charset="-128"/>
              </a:defRPr>
            </a:lvl1pPr>
          </a:lstStyle>
          <a:p>
            <a:fld id="{846CE7D5-CF57-46EF-B807-FDD0502418D4}" type="datetimeFigureOut">
              <a:rPr lang="en-US" smtClean="0"/>
              <a:pPr/>
              <a:t>2/24/2021</a:t>
            </a:fld>
            <a:endParaRPr lang="en-US"/>
          </a:p>
        </p:txBody>
      </p:sp>
      <p:sp>
        <p:nvSpPr>
          <p:cNvPr id="5" name="Footer Placeholder 4"/>
          <p:cNvSpPr>
            <a:spLocks noGrp="1"/>
          </p:cNvSpPr>
          <p:nvPr>
            <p:ph type="ftr" sz="quarter" idx="11"/>
          </p:nvPr>
        </p:nvSpPr>
        <p:spPr/>
        <p:txBody>
          <a:bodyPr/>
          <a:lstStyle>
            <a:lvl1pPr>
              <a:defRPr>
                <a:latin typeface="Meiryo UI" panose="020B0604030504040204" pitchFamily="50" charset="-128"/>
              </a:defRPr>
            </a:lvl1pPr>
          </a:lstStyle>
          <a:p>
            <a:endParaRPr lang="en-US"/>
          </a:p>
        </p:txBody>
      </p:sp>
      <p:sp>
        <p:nvSpPr>
          <p:cNvPr id="6" name="Slide Number Placeholder 5"/>
          <p:cNvSpPr>
            <a:spLocks noGrp="1"/>
          </p:cNvSpPr>
          <p:nvPr>
            <p:ph type="sldNum" sz="quarter" idx="12"/>
          </p:nvPr>
        </p:nvSpPr>
        <p:spPr/>
        <p:txBody>
          <a:bodyPr/>
          <a:lstStyle>
            <a:lvl1pPr>
              <a:defRPr>
                <a:latin typeface="Meiryo UI" panose="020B0604030504040204" pitchFamily="50" charset="-128"/>
              </a:defRPr>
            </a:lvl1pPr>
          </a:lstStyle>
          <a:p>
            <a:fld id="{330EA680-D336-4FF7-8B7A-9848BB0A1C32}" type="slidenum">
              <a:rPr lang="en-US" smtClean="0"/>
              <a:pPr/>
              <a:t>‹#›</a:t>
            </a:fld>
            <a:endParaRPr lang="en-US"/>
          </a:p>
        </p:txBody>
      </p:sp>
    </p:spTree>
    <p:extLst>
      <p:ext uri="{BB962C8B-B14F-4D97-AF65-F5344CB8AC3E}">
        <p14:creationId xmlns:p14="http://schemas.microsoft.com/office/powerpoint/2010/main" val="1001160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158793"/>
          </a:xfrm>
          <a:noFill/>
        </p:spPr>
        <p:txBody>
          <a:bodyPr tIns="91440" bIns="91440" anchor="t" anchorCtr="0">
            <a:spAutoFit/>
          </a:bodyPr>
          <a:lstStyle>
            <a:lvl1pPr>
              <a:defRPr sz="7058" spc="-98" baseline="0">
                <a:gradFill>
                  <a:gsLst>
                    <a:gs pos="100000">
                      <a:schemeClr val="tx1"/>
                    </a:gs>
                    <a:gs pos="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301695749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158793"/>
          </a:xfrm>
          <a:noFill/>
        </p:spPr>
        <p:txBody>
          <a:bodyPr tIns="91440" bIns="91440" anchor="t" anchorCtr="0">
            <a:spAutoFit/>
          </a:bodyPr>
          <a:lstStyle>
            <a:lvl1pPr>
              <a:defRPr sz="7058" spc="-98" baseline="0">
                <a:gradFill>
                  <a:gsLst>
                    <a:gs pos="100000">
                      <a:schemeClr val="tx1"/>
                    </a:gs>
                    <a:gs pos="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2263993133"/>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act Layout_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71684" y="2084173"/>
            <a:ext cx="8058229" cy="1793104"/>
          </a:xfrm>
        </p:spPr>
        <p:txBody>
          <a:bodyPr/>
          <a:lstStyle>
            <a:lvl1pPr>
              <a:defRPr sz="5882" baseline="0"/>
            </a:lvl1pPr>
          </a:lstStyle>
          <a:p>
            <a:r>
              <a:rPr lang="en-US" dirty="0"/>
              <a:t>Click to edit Master title style</a:t>
            </a:r>
          </a:p>
        </p:txBody>
      </p:sp>
    </p:spTree>
    <p:extLst>
      <p:ext uri="{BB962C8B-B14F-4D97-AF65-F5344CB8AC3E}">
        <p14:creationId xmlns:p14="http://schemas.microsoft.com/office/powerpoint/2010/main" val="2482205665"/>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Layout_Accent Color 2">
    <p:bg>
      <p:bgRef idx="1001">
        <a:schemeClr val="bg2"/>
      </p:bgRef>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65664" y="2084173"/>
            <a:ext cx="9860672" cy="899665"/>
          </a:xfrm>
        </p:spPr>
        <p:txBody>
          <a:bodyPr/>
          <a:lstStyle>
            <a:lvl1pPr marL="277008" indent="-277008">
              <a:tabLst>
                <a:tab pos="277008" algn="l"/>
              </a:tabLst>
              <a:defRPr sz="5882" baseline="0"/>
            </a:lvl1pPr>
          </a:lstStyle>
          <a:p>
            <a:r>
              <a:rPr lang="en-US" dirty="0"/>
              <a:t>“	Add a quote here. Design is easier than it looks, and more important than it seems.”</a:t>
            </a:r>
          </a:p>
        </p:txBody>
      </p:sp>
      <p:sp>
        <p:nvSpPr>
          <p:cNvPr id="4" name="Text Placeholder 3"/>
          <p:cNvSpPr>
            <a:spLocks noGrp="1"/>
          </p:cNvSpPr>
          <p:nvPr>
            <p:ph type="body" sz="quarter" idx="10" hasCustomPrompt="1"/>
          </p:nvPr>
        </p:nvSpPr>
        <p:spPr>
          <a:xfrm>
            <a:off x="5647788" y="4773813"/>
            <a:ext cx="5378549" cy="1050156"/>
          </a:xfrm>
        </p:spPr>
        <p:txBody>
          <a:bodyPr/>
          <a:lstStyle>
            <a:lvl1pPr marL="0" indent="0" algn="r">
              <a:spcBef>
                <a:spcPts val="0"/>
              </a:spcBef>
              <a:buNone/>
              <a:defRPr sz="3137" baseline="0">
                <a:latin typeface="+mj-lt"/>
              </a:defRPr>
            </a:lvl1pPr>
          </a:lstStyle>
          <a:p>
            <a:pPr lvl="0"/>
            <a:r>
              <a:rPr lang="en-US"/>
              <a:t>Author’s Name</a:t>
            </a:r>
          </a:p>
          <a:p>
            <a:pPr lvl="0"/>
            <a:r>
              <a:rPr lang="en-US"/>
              <a:t>Title</a:t>
            </a:r>
          </a:p>
        </p:txBody>
      </p:sp>
    </p:spTree>
    <p:extLst>
      <p:ext uri="{BB962C8B-B14F-4D97-AF65-F5344CB8AC3E}">
        <p14:creationId xmlns:p14="http://schemas.microsoft.com/office/powerpoint/2010/main" val="3559743378"/>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CE148D2-E4D7-41C4-A187-3BFEF73E0242}"/>
              </a:ext>
            </a:extLst>
          </p:cNvPr>
          <p:cNvSpPr/>
          <p:nvPr userDrawn="1"/>
        </p:nvSpPr>
        <p:spPr bwMode="auto">
          <a:xfrm>
            <a:off x="0" y="-3158"/>
            <a:ext cx="12192000" cy="1017919"/>
          </a:xfrm>
          <a:prstGeom prst="rect">
            <a:avLst/>
          </a:prstGeom>
          <a:solidFill>
            <a:srgbClr val="0078D7"/>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54" tIns="146284" rIns="182854" bIns="146284" numCol="1" spcCol="0" rtlCol="0" fromWordArt="0" anchor="b" anchorCtr="0" forceAA="0" compatLnSpc="1">
            <a:prstTxWarp prst="textNoShape">
              <a:avLst/>
            </a:prstTxWarp>
            <a:noAutofit/>
          </a:bodyPr>
          <a:lstStyle/>
          <a:p>
            <a:pPr marL="0" marR="0" lvl="0" indent="0" algn="ctr" defTabSz="932293" rtl="0" eaLnBrk="1" fontAlgn="base" latinLnBrk="0" hangingPunct="1">
              <a:lnSpc>
                <a:spcPct val="9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Segoe UI" panose="020B0502040204020203" pitchFamily="34" charset="0"/>
            </a:endParaRPr>
          </a:p>
        </p:txBody>
      </p:sp>
      <p:sp>
        <p:nvSpPr>
          <p:cNvPr id="10" name="Text Placeholder 9">
            <a:extLst>
              <a:ext uri="{FF2B5EF4-FFF2-40B4-BE49-F238E27FC236}">
                <a16:creationId xmlns:a16="http://schemas.microsoft.com/office/drawing/2014/main" id="{97547AED-76C0-40A4-8699-9D3D6F2FCF8A}"/>
              </a:ext>
            </a:extLst>
          </p:cNvPr>
          <p:cNvSpPr>
            <a:spLocks noGrp="1"/>
          </p:cNvSpPr>
          <p:nvPr>
            <p:ph type="body" sz="quarter" idx="11"/>
          </p:nvPr>
        </p:nvSpPr>
        <p:spPr>
          <a:xfrm>
            <a:off x="268603" y="130977"/>
            <a:ext cx="11653522" cy="794064"/>
          </a:xfrm>
        </p:spPr>
        <p:txBody>
          <a:bodyPr anchor="ctr"/>
          <a:lstStyle>
            <a:lvl1pPr marL="0" indent="0">
              <a:buNone/>
              <a:defRPr sz="4400">
                <a:solidFill>
                  <a:schemeClr val="bg1"/>
                </a:solidFill>
              </a:defRPr>
            </a:lvl1pPr>
            <a:lvl2pPr marL="336145" indent="0">
              <a:buNone/>
              <a:defRPr/>
            </a:lvl2pPr>
            <a:lvl3pPr marL="560241" indent="0">
              <a:buNone/>
              <a:defRPr/>
            </a:lvl3pPr>
            <a:lvl4pPr marL="784338" indent="0">
              <a:buNone/>
              <a:defRPr/>
            </a:lvl4pPr>
            <a:lvl5pPr marL="1008434" indent="0">
              <a:buNone/>
              <a:defRPr/>
            </a:lvl5pPr>
          </a:lstStyle>
          <a:p>
            <a:pPr lvl="0"/>
            <a:r>
              <a:rPr lang="en-US" dirty="0"/>
              <a:t>Edit Master text styles</a:t>
            </a:r>
          </a:p>
        </p:txBody>
      </p:sp>
    </p:spTree>
    <p:extLst>
      <p:ext uri="{BB962C8B-B14F-4D97-AF65-F5344CB8AC3E}">
        <p14:creationId xmlns:p14="http://schemas.microsoft.com/office/powerpoint/2010/main" val="11253398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0-50 Right Photo Layout">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41" y="1217195"/>
            <a:ext cx="5378548" cy="1973570"/>
          </a:xfrm>
        </p:spPr>
        <p:txBody>
          <a:bodyPr>
            <a:spAutoFit/>
          </a:bodyPr>
          <a:lstStyle>
            <a:lvl1pPr>
              <a:defRPr sz="6470" baseline="0">
                <a:gradFill>
                  <a:gsLst>
                    <a:gs pos="1250">
                      <a:schemeClr val="tx1"/>
                    </a:gs>
                    <a:gs pos="100000">
                      <a:schemeClr val="tx1"/>
                    </a:gs>
                  </a:gsLst>
                  <a:lin ang="5400000" scaled="0"/>
                </a:gradFill>
              </a:defRPr>
            </a:lvl1pPr>
          </a:lstStyle>
          <a:p>
            <a:r>
              <a:rPr lang="en-US" dirty="0"/>
              <a:t>50/50 photo layout</a:t>
            </a:r>
          </a:p>
        </p:txBody>
      </p:sp>
      <p:sp>
        <p:nvSpPr>
          <p:cNvPr id="5" name="Picture Placeholder 4"/>
          <p:cNvSpPr>
            <a:spLocks noGrp="1"/>
          </p:cNvSpPr>
          <p:nvPr>
            <p:ph type="pic" sz="quarter" idx="10"/>
          </p:nvPr>
        </p:nvSpPr>
        <p:spPr bwMode="ltGray">
          <a:xfrm>
            <a:off x="6097556"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eiryo UI" panose="020B0604030504040204" pitchFamily="50" charset="-128"/>
              </a:defRPr>
            </a:lvl1pPr>
          </a:lstStyle>
          <a:p>
            <a:r>
              <a:rPr lang="en-US" dirty="0"/>
              <a:t>Click icon to add picture</a:t>
            </a:r>
          </a:p>
        </p:txBody>
      </p:sp>
    </p:spTree>
    <p:extLst>
      <p:ext uri="{BB962C8B-B14F-4D97-AF65-F5344CB8AC3E}">
        <p14:creationId xmlns:p14="http://schemas.microsoft.com/office/powerpoint/2010/main" val="1490867150"/>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98122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8247188"/>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1"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algn="ctr" defTabSz="914102" fontAlgn="base">
              <a:spcBef>
                <a:spcPct val="0"/>
              </a:spcBef>
              <a:spcAft>
                <a:spcPct val="0"/>
              </a:spcAft>
            </a:pPr>
            <a:endParaRPr lang="en-US" sz="1765"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5" name="Text Placeholder 4"/>
          <p:cNvSpPr>
            <a:spLocks noGrp="1"/>
          </p:cNvSpPr>
          <p:nvPr>
            <p:ph type="body" sz="quarter" idx="10"/>
          </p:nvPr>
        </p:nvSpPr>
        <p:spPr>
          <a:xfrm>
            <a:off x="269239" y="1197322"/>
            <a:ext cx="11653522" cy="1956973"/>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7196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logo slide_color">
    <p:bg>
      <p:bgPr>
        <a:solidFill>
          <a:schemeClr val="accent2"/>
        </a:solidFill>
        <a:effectLst/>
      </p:bgPr>
    </p:bg>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269239" y="6171616"/>
            <a:ext cx="11653522" cy="395317"/>
          </a:xfrm>
          <a:prstGeom prst="rect">
            <a:avLst/>
          </a:prstGeom>
          <a:noFill/>
          <a:ln w="12700">
            <a:noFill/>
            <a:miter lim="800000"/>
            <a:headEnd type="none" w="sm" len="sm"/>
            <a:tailEnd type="none" w="sm" len="sm"/>
          </a:ln>
          <a:effectLst/>
        </p:spPr>
        <p:txBody>
          <a:bodyPr vert="horz" wrap="square" lIns="179285" tIns="143428" rIns="179285" bIns="143428" numCol="1" anchor="t" anchorCtr="0" compatLnSpc="1">
            <a:prstTxWarp prst="textNoShape">
              <a:avLst/>
            </a:prstTxWarp>
            <a:spAutoFit/>
          </a:bodyPr>
          <a:lstStyle/>
          <a:p>
            <a:pPr defTabSz="913924" eaLnBrk="0" hangingPunct="0"/>
            <a:r>
              <a:rPr lang="en-US" sz="686" dirty="0">
                <a:gradFill>
                  <a:gsLst>
                    <a:gs pos="0">
                      <a:schemeClr val="tx1"/>
                    </a:gs>
                    <a:gs pos="100000">
                      <a:schemeClr val="tx1"/>
                    </a:gs>
                  </a:gsLst>
                  <a:lin ang="5400000" scaled="0"/>
                </a:gradFill>
                <a:latin typeface="Meiryo UI" panose="020B0604030504040204" pitchFamily="50" charset="-128"/>
                <a:cs typeface="Segoe UI" pitchFamily="34" charset="0"/>
              </a:rPr>
              <a:t>© 2016 Microsoft Corporation. All rights reserved. </a:t>
            </a:r>
          </a:p>
        </p:txBody>
      </p:sp>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b="1380"/>
          <a:stretch/>
        </p:blipFill>
        <p:spPr bwMode="invGray">
          <a:xfrm>
            <a:off x="448213" y="470067"/>
            <a:ext cx="1421436" cy="300619"/>
          </a:xfrm>
          <a:prstGeom prst="rect">
            <a:avLst/>
          </a:prstGeom>
        </p:spPr>
      </p:pic>
    </p:spTree>
    <p:extLst>
      <p:ext uri="{BB962C8B-B14F-4D97-AF65-F5344CB8AC3E}">
        <p14:creationId xmlns:p14="http://schemas.microsoft.com/office/powerpoint/2010/main" val="159013816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1"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Meiryo UI" panose="020B0604030504040204" pitchFamily="50" charset="-128"/>
                <a:ea typeface="Meiryo UI" panose="020B0604030504040204" pitchFamily="50" charset="-128"/>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1pPr>
          </a:lstStyle>
          <a:p>
            <a:r>
              <a:rPr lang="en-US" dirty="0"/>
              <a:t>Click to edit Master title style</a:t>
            </a:r>
          </a:p>
        </p:txBody>
      </p:sp>
    </p:spTree>
    <p:extLst>
      <p:ext uri="{BB962C8B-B14F-4D97-AF65-F5344CB8AC3E}">
        <p14:creationId xmlns:p14="http://schemas.microsoft.com/office/powerpoint/2010/main" val="3781401523"/>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feautres no breadcrumb">
    <p:spTree>
      <p:nvGrpSpPr>
        <p:cNvPr id="1" name=""/>
        <p:cNvGrpSpPr/>
        <p:nvPr/>
      </p:nvGrpSpPr>
      <p:grpSpPr>
        <a:xfrm>
          <a:off x="0" y="0"/>
          <a:ext cx="0" cy="0"/>
          <a:chOff x="0" y="0"/>
          <a:chExt cx="0" cy="0"/>
        </a:xfrm>
      </p:grpSpPr>
      <p:sp>
        <p:nvSpPr>
          <p:cNvPr id="5" name="Rectangle 4"/>
          <p:cNvSpPr/>
          <p:nvPr userDrawn="1"/>
        </p:nvSpPr>
        <p:spPr bwMode="auto">
          <a:xfrm>
            <a:off x="0" y="1828800"/>
            <a:ext cx="12192000" cy="5029201"/>
          </a:xfrm>
          <a:prstGeom prst="rect">
            <a:avLst/>
          </a:prstGeom>
          <a:solidFill>
            <a:schemeClr val="accent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0" rIns="0" bIns="46630" numCol="1" rtlCol="0" anchor="ctr" anchorCtr="0" compatLnSpc="1">
            <a:prstTxWarp prst="textNoShape">
              <a:avLst/>
            </a:prstTxWarp>
          </a:bodyPr>
          <a:lstStyle/>
          <a:p>
            <a:pPr algn="ctr" defTabSz="932293"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ndParaRPr>
          </a:p>
        </p:txBody>
      </p:sp>
      <p:sp>
        <p:nvSpPr>
          <p:cNvPr id="8" name="Title 5"/>
          <p:cNvSpPr>
            <a:spLocks noGrp="1"/>
          </p:cNvSpPr>
          <p:nvPr>
            <p:ph type="title"/>
          </p:nvPr>
        </p:nvSpPr>
        <p:spPr>
          <a:xfrm>
            <a:off x="269241" y="289513"/>
            <a:ext cx="11655078" cy="899665"/>
          </a:xfrm>
        </p:spPr>
        <p:txBody>
          <a:bodyPr/>
          <a:lstStyle>
            <a:lvl1pPr>
              <a:defRPr sz="4400"/>
            </a:lvl1pPr>
          </a:lstStyle>
          <a:p>
            <a:r>
              <a:rPr lang="en-US" dirty="0"/>
              <a:t>Click to edit Master title style</a:t>
            </a:r>
          </a:p>
        </p:txBody>
      </p:sp>
    </p:spTree>
    <p:extLst>
      <p:ext uri="{BB962C8B-B14F-4D97-AF65-F5344CB8AC3E}">
        <p14:creationId xmlns:p14="http://schemas.microsoft.com/office/powerpoint/2010/main" val="273893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Walkin (event nam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Group 4"/>
          <p:cNvGrpSpPr>
            <a:grpSpLocks noChangeAspect="1"/>
          </p:cNvGrpSpPr>
          <p:nvPr userDrawn="1"/>
        </p:nvGrpSpPr>
        <p:grpSpPr bwMode="white">
          <a:xfrm>
            <a:off x="459102" y="470067"/>
            <a:ext cx="1419662" cy="304828"/>
            <a:chOff x="457200" y="1643393"/>
            <a:chExt cx="4492753" cy="964540"/>
          </a:xfrm>
        </p:grpSpPr>
        <p:pic>
          <p:nvPicPr>
            <p:cNvPr id="6" name="Picture 5"/>
            <p:cNvPicPr>
              <a:picLocks noChangeAspect="1"/>
            </p:cNvPicPr>
            <p:nvPr/>
          </p:nvPicPr>
          <p:blipFill>
            <a:blip r:embed="rId3"/>
            <a:stretch>
              <a:fillRect/>
            </a:stretch>
          </p:blipFill>
          <p:spPr bwMode="white">
            <a:xfrm>
              <a:off x="457200" y="1643393"/>
              <a:ext cx="964540" cy="964540"/>
            </a:xfrm>
            <a:prstGeom prst="rect">
              <a:avLst/>
            </a:prstGeom>
          </p:spPr>
        </p:pic>
        <p:sp>
          <p:nvSpPr>
            <p:cNvPr id="8" name="Freeform 12"/>
            <p:cNvSpPr>
              <a:spLocks noEditPoints="1"/>
            </p:cNvSpPr>
            <p:nvPr/>
          </p:nvSpPr>
          <p:spPr bwMode="white">
            <a:xfrm>
              <a:off x="1703514" y="1792710"/>
              <a:ext cx="3246439" cy="635329"/>
            </a:xfrm>
            <a:custGeom>
              <a:avLst/>
              <a:gdLst>
                <a:gd name="T0" fmla="*/ 218 w 1139"/>
                <a:gd name="T1" fmla="*/ 217 h 220"/>
                <a:gd name="T2" fmla="*/ 185 w 1139"/>
                <a:gd name="T3" fmla="*/ 52 h 220"/>
                <a:gd name="T4" fmla="*/ 120 w 1139"/>
                <a:gd name="T5" fmla="*/ 217 h 220"/>
                <a:gd name="T6" fmla="*/ 32 w 1139"/>
                <a:gd name="T7" fmla="*/ 52 h 220"/>
                <a:gd name="T8" fmla="*/ 33 w 1139"/>
                <a:gd name="T9" fmla="*/ 93 h 220"/>
                <a:gd name="T10" fmla="*/ 0 w 1139"/>
                <a:gd name="T11" fmla="*/ 15 h 220"/>
                <a:gd name="T12" fmla="*/ 109 w 1139"/>
                <a:gd name="T13" fmla="*/ 168 h 220"/>
                <a:gd name="T14" fmla="*/ 171 w 1139"/>
                <a:gd name="T15" fmla="*/ 15 h 220"/>
                <a:gd name="T16" fmla="*/ 285 w 1139"/>
                <a:gd name="T17" fmla="*/ 72 h 220"/>
                <a:gd name="T18" fmla="*/ 269 w 1139"/>
                <a:gd name="T19" fmla="*/ 11 h 220"/>
                <a:gd name="T20" fmla="*/ 254 w 1139"/>
                <a:gd name="T21" fmla="*/ 45 h 220"/>
                <a:gd name="T22" fmla="*/ 289 w 1139"/>
                <a:gd name="T23" fmla="*/ 31 h 220"/>
                <a:gd name="T24" fmla="*/ 405 w 1139"/>
                <a:gd name="T25" fmla="*/ 71 h 220"/>
                <a:gd name="T26" fmla="*/ 318 w 1139"/>
                <a:gd name="T27" fmla="*/ 107 h 220"/>
                <a:gd name="T28" fmla="*/ 343 w 1139"/>
                <a:gd name="T29" fmla="*/ 211 h 220"/>
                <a:gd name="T30" fmla="*/ 422 w 1139"/>
                <a:gd name="T31" fmla="*/ 210 h 220"/>
                <a:gd name="T32" fmla="*/ 404 w 1139"/>
                <a:gd name="T33" fmla="*/ 189 h 220"/>
                <a:gd name="T34" fmla="*/ 344 w 1139"/>
                <a:gd name="T35" fmla="*/ 145 h 220"/>
                <a:gd name="T36" fmla="*/ 420 w 1139"/>
                <a:gd name="T37" fmla="*/ 108 h 220"/>
                <a:gd name="T38" fmla="*/ 421 w 1139"/>
                <a:gd name="T39" fmla="*/ 76 h 220"/>
                <a:gd name="T40" fmla="*/ 495 w 1139"/>
                <a:gd name="T41" fmla="*/ 78 h 220"/>
                <a:gd name="T42" fmla="*/ 481 w 1139"/>
                <a:gd name="T43" fmla="*/ 72 h 220"/>
                <a:gd name="T44" fmla="*/ 481 w 1139"/>
                <a:gd name="T45" fmla="*/ 217 h 220"/>
                <a:gd name="T46" fmla="*/ 512 w 1139"/>
                <a:gd name="T47" fmla="*/ 100 h 220"/>
                <a:gd name="T48" fmla="*/ 531 w 1139"/>
                <a:gd name="T49" fmla="*/ 106 h 220"/>
                <a:gd name="T50" fmla="*/ 517 w 1139"/>
                <a:gd name="T51" fmla="*/ 70 h 220"/>
                <a:gd name="T52" fmla="*/ 661 w 1139"/>
                <a:gd name="T53" fmla="*/ 199 h 220"/>
                <a:gd name="T54" fmla="*/ 533 w 1139"/>
                <a:gd name="T55" fmla="*/ 146 h 220"/>
                <a:gd name="T56" fmla="*/ 663 w 1139"/>
                <a:gd name="T57" fmla="*/ 89 h 220"/>
                <a:gd name="T58" fmla="*/ 608 w 1139"/>
                <a:gd name="T59" fmla="*/ 97 h 220"/>
                <a:gd name="T60" fmla="*/ 579 w 1139"/>
                <a:gd name="T61" fmla="*/ 180 h 220"/>
                <a:gd name="T62" fmla="*/ 646 w 1139"/>
                <a:gd name="T63" fmla="*/ 144 h 220"/>
                <a:gd name="T64" fmla="*/ 732 w 1139"/>
                <a:gd name="T65" fmla="*/ 110 h 220"/>
                <a:gd name="T66" fmla="*/ 770 w 1139"/>
                <a:gd name="T67" fmla="*/ 98 h 220"/>
                <a:gd name="T68" fmla="*/ 786 w 1139"/>
                <a:gd name="T69" fmla="*/ 75 h 220"/>
                <a:gd name="T70" fmla="*/ 753 w 1139"/>
                <a:gd name="T71" fmla="*/ 69 h 220"/>
                <a:gd name="T72" fmla="*/ 701 w 1139"/>
                <a:gd name="T73" fmla="*/ 131 h 220"/>
                <a:gd name="T74" fmla="*/ 750 w 1139"/>
                <a:gd name="T75" fmla="*/ 164 h 220"/>
                <a:gd name="T76" fmla="*/ 738 w 1139"/>
                <a:gd name="T77" fmla="*/ 193 h 220"/>
                <a:gd name="T78" fmla="*/ 698 w 1139"/>
                <a:gd name="T79" fmla="*/ 179 h 220"/>
                <a:gd name="T80" fmla="*/ 717 w 1139"/>
                <a:gd name="T81" fmla="*/ 218 h 220"/>
                <a:gd name="T82" fmla="*/ 794 w 1139"/>
                <a:gd name="T83" fmla="*/ 175 h 220"/>
                <a:gd name="T84" fmla="*/ 938 w 1139"/>
                <a:gd name="T85" fmla="*/ 89 h 220"/>
                <a:gd name="T86" fmla="*/ 882 w 1139"/>
                <a:gd name="T87" fmla="*/ 220 h 220"/>
                <a:gd name="T88" fmla="*/ 829 w 1139"/>
                <a:gd name="T89" fmla="*/ 89 h 220"/>
                <a:gd name="T90" fmla="*/ 922 w 1139"/>
                <a:gd name="T91" fmla="*/ 144 h 220"/>
                <a:gd name="T92" fmla="*/ 855 w 1139"/>
                <a:gd name="T93" fmla="*/ 109 h 220"/>
                <a:gd name="T94" fmla="*/ 884 w 1139"/>
                <a:gd name="T95" fmla="*/ 192 h 220"/>
                <a:gd name="T96" fmla="*/ 1139 w 1139"/>
                <a:gd name="T97" fmla="*/ 100 h 220"/>
                <a:gd name="T98" fmla="*/ 1104 w 1139"/>
                <a:gd name="T99" fmla="*/ 29 h 220"/>
                <a:gd name="T100" fmla="*/ 1070 w 1139"/>
                <a:gd name="T101" fmla="*/ 40 h 220"/>
                <a:gd name="T102" fmla="*/ 1019 w 1139"/>
                <a:gd name="T103" fmla="*/ 54 h 220"/>
                <a:gd name="T104" fmla="*/ 1055 w 1139"/>
                <a:gd name="T105" fmla="*/ 32 h 220"/>
                <a:gd name="T106" fmla="*/ 1056 w 1139"/>
                <a:gd name="T107" fmla="*/ 3 h 220"/>
                <a:gd name="T108" fmla="*/ 991 w 1139"/>
                <a:gd name="T109" fmla="*/ 25 h 220"/>
                <a:gd name="T110" fmla="*/ 961 w 1139"/>
                <a:gd name="T111" fmla="*/ 72 h 220"/>
                <a:gd name="T112" fmla="*/ 985 w 1139"/>
                <a:gd name="T113" fmla="*/ 217 h 220"/>
                <a:gd name="T114" fmla="*/ 1070 w 1139"/>
                <a:gd name="T115" fmla="*/ 100 h 220"/>
                <a:gd name="T116" fmla="*/ 1127 w 1139"/>
                <a:gd name="T117" fmla="*/ 219 h 220"/>
                <a:gd name="T118" fmla="*/ 1139 w 1139"/>
                <a:gd name="T119" fmla="*/ 187 h 220"/>
                <a:gd name="T120" fmla="*/ 1123 w 1139"/>
                <a:gd name="T121" fmla="*/ 192 h 220"/>
                <a:gd name="T122" fmla="*/ 1104 w 1139"/>
                <a:gd name="T123" fmla="*/ 10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39" h="220">
                  <a:moveTo>
                    <a:pt x="171" y="15"/>
                  </a:moveTo>
                  <a:cubicBezTo>
                    <a:pt x="218" y="15"/>
                    <a:pt x="218" y="15"/>
                    <a:pt x="218" y="15"/>
                  </a:cubicBezTo>
                  <a:cubicBezTo>
                    <a:pt x="218" y="217"/>
                    <a:pt x="218" y="217"/>
                    <a:pt x="218" y="217"/>
                  </a:cubicBezTo>
                  <a:cubicBezTo>
                    <a:pt x="184" y="217"/>
                    <a:pt x="184" y="217"/>
                    <a:pt x="184" y="217"/>
                  </a:cubicBezTo>
                  <a:cubicBezTo>
                    <a:pt x="184" y="89"/>
                    <a:pt x="184" y="89"/>
                    <a:pt x="184" y="89"/>
                  </a:cubicBezTo>
                  <a:cubicBezTo>
                    <a:pt x="184" y="80"/>
                    <a:pt x="184" y="67"/>
                    <a:pt x="185" y="52"/>
                  </a:cubicBezTo>
                  <a:cubicBezTo>
                    <a:pt x="185" y="52"/>
                    <a:pt x="185" y="52"/>
                    <a:pt x="185" y="52"/>
                  </a:cubicBezTo>
                  <a:cubicBezTo>
                    <a:pt x="183" y="58"/>
                    <a:pt x="182" y="65"/>
                    <a:pt x="180" y="68"/>
                  </a:cubicBezTo>
                  <a:cubicBezTo>
                    <a:pt x="120" y="217"/>
                    <a:pt x="120" y="217"/>
                    <a:pt x="120" y="217"/>
                  </a:cubicBezTo>
                  <a:cubicBezTo>
                    <a:pt x="97" y="217"/>
                    <a:pt x="97" y="217"/>
                    <a:pt x="97" y="217"/>
                  </a:cubicBezTo>
                  <a:cubicBezTo>
                    <a:pt x="37" y="70"/>
                    <a:pt x="37" y="70"/>
                    <a:pt x="37" y="70"/>
                  </a:cubicBezTo>
                  <a:cubicBezTo>
                    <a:pt x="36" y="66"/>
                    <a:pt x="34" y="60"/>
                    <a:pt x="32" y="52"/>
                  </a:cubicBezTo>
                  <a:cubicBezTo>
                    <a:pt x="31" y="52"/>
                    <a:pt x="31" y="52"/>
                    <a:pt x="31" y="52"/>
                  </a:cubicBezTo>
                  <a:cubicBezTo>
                    <a:pt x="32" y="56"/>
                    <a:pt x="32" y="60"/>
                    <a:pt x="32" y="65"/>
                  </a:cubicBezTo>
                  <a:cubicBezTo>
                    <a:pt x="33" y="76"/>
                    <a:pt x="33" y="85"/>
                    <a:pt x="33" y="93"/>
                  </a:cubicBezTo>
                  <a:cubicBezTo>
                    <a:pt x="33" y="217"/>
                    <a:pt x="33" y="217"/>
                    <a:pt x="33" y="217"/>
                  </a:cubicBezTo>
                  <a:cubicBezTo>
                    <a:pt x="0" y="217"/>
                    <a:pt x="0" y="217"/>
                    <a:pt x="0" y="217"/>
                  </a:cubicBezTo>
                  <a:cubicBezTo>
                    <a:pt x="0" y="15"/>
                    <a:pt x="0" y="15"/>
                    <a:pt x="0" y="15"/>
                  </a:cubicBezTo>
                  <a:cubicBezTo>
                    <a:pt x="50" y="15"/>
                    <a:pt x="50" y="15"/>
                    <a:pt x="50" y="15"/>
                  </a:cubicBezTo>
                  <a:cubicBezTo>
                    <a:pt x="100" y="142"/>
                    <a:pt x="100" y="142"/>
                    <a:pt x="100" y="142"/>
                  </a:cubicBezTo>
                  <a:cubicBezTo>
                    <a:pt x="105" y="153"/>
                    <a:pt x="108" y="162"/>
                    <a:pt x="109" y="168"/>
                  </a:cubicBezTo>
                  <a:cubicBezTo>
                    <a:pt x="110" y="168"/>
                    <a:pt x="110" y="168"/>
                    <a:pt x="110" y="168"/>
                  </a:cubicBezTo>
                  <a:cubicBezTo>
                    <a:pt x="119" y="142"/>
                    <a:pt x="119" y="142"/>
                    <a:pt x="119" y="142"/>
                  </a:cubicBezTo>
                  <a:lnTo>
                    <a:pt x="171" y="15"/>
                  </a:lnTo>
                  <a:close/>
                  <a:moveTo>
                    <a:pt x="251" y="217"/>
                  </a:moveTo>
                  <a:cubicBezTo>
                    <a:pt x="285" y="217"/>
                    <a:pt x="285" y="217"/>
                    <a:pt x="285" y="217"/>
                  </a:cubicBezTo>
                  <a:cubicBezTo>
                    <a:pt x="285" y="72"/>
                    <a:pt x="285" y="72"/>
                    <a:pt x="285" y="72"/>
                  </a:cubicBezTo>
                  <a:cubicBezTo>
                    <a:pt x="251" y="72"/>
                    <a:pt x="251" y="72"/>
                    <a:pt x="251" y="72"/>
                  </a:cubicBezTo>
                  <a:lnTo>
                    <a:pt x="251" y="217"/>
                  </a:lnTo>
                  <a:close/>
                  <a:moveTo>
                    <a:pt x="269" y="11"/>
                  </a:moveTo>
                  <a:cubicBezTo>
                    <a:pt x="263" y="11"/>
                    <a:pt x="258" y="13"/>
                    <a:pt x="254" y="17"/>
                  </a:cubicBezTo>
                  <a:cubicBezTo>
                    <a:pt x="250" y="20"/>
                    <a:pt x="248" y="25"/>
                    <a:pt x="248" y="31"/>
                  </a:cubicBezTo>
                  <a:cubicBezTo>
                    <a:pt x="248" y="36"/>
                    <a:pt x="250" y="41"/>
                    <a:pt x="254" y="45"/>
                  </a:cubicBezTo>
                  <a:cubicBezTo>
                    <a:pt x="258" y="48"/>
                    <a:pt x="263" y="50"/>
                    <a:pt x="269" y="50"/>
                  </a:cubicBezTo>
                  <a:cubicBezTo>
                    <a:pt x="274" y="50"/>
                    <a:pt x="279" y="48"/>
                    <a:pt x="283" y="45"/>
                  </a:cubicBezTo>
                  <a:cubicBezTo>
                    <a:pt x="287" y="41"/>
                    <a:pt x="289" y="36"/>
                    <a:pt x="289" y="31"/>
                  </a:cubicBezTo>
                  <a:cubicBezTo>
                    <a:pt x="289" y="25"/>
                    <a:pt x="287" y="21"/>
                    <a:pt x="283" y="17"/>
                  </a:cubicBezTo>
                  <a:cubicBezTo>
                    <a:pt x="279" y="13"/>
                    <a:pt x="274" y="11"/>
                    <a:pt x="269" y="11"/>
                  </a:cubicBezTo>
                  <a:close/>
                  <a:moveTo>
                    <a:pt x="405" y="71"/>
                  </a:moveTo>
                  <a:cubicBezTo>
                    <a:pt x="399" y="69"/>
                    <a:pt x="393" y="69"/>
                    <a:pt x="386" y="69"/>
                  </a:cubicBezTo>
                  <a:cubicBezTo>
                    <a:pt x="371" y="69"/>
                    <a:pt x="357" y="72"/>
                    <a:pt x="345" y="79"/>
                  </a:cubicBezTo>
                  <a:cubicBezTo>
                    <a:pt x="333" y="85"/>
                    <a:pt x="324" y="95"/>
                    <a:pt x="318" y="107"/>
                  </a:cubicBezTo>
                  <a:cubicBezTo>
                    <a:pt x="312" y="119"/>
                    <a:pt x="309" y="133"/>
                    <a:pt x="309" y="148"/>
                  </a:cubicBezTo>
                  <a:cubicBezTo>
                    <a:pt x="309" y="162"/>
                    <a:pt x="312" y="174"/>
                    <a:pt x="318" y="185"/>
                  </a:cubicBezTo>
                  <a:cubicBezTo>
                    <a:pt x="324" y="196"/>
                    <a:pt x="332" y="205"/>
                    <a:pt x="343" y="211"/>
                  </a:cubicBezTo>
                  <a:cubicBezTo>
                    <a:pt x="354" y="217"/>
                    <a:pt x="366" y="220"/>
                    <a:pt x="380" y="220"/>
                  </a:cubicBezTo>
                  <a:cubicBezTo>
                    <a:pt x="396" y="220"/>
                    <a:pt x="410" y="217"/>
                    <a:pt x="421" y="211"/>
                  </a:cubicBezTo>
                  <a:cubicBezTo>
                    <a:pt x="422" y="210"/>
                    <a:pt x="422" y="210"/>
                    <a:pt x="422" y="210"/>
                  </a:cubicBezTo>
                  <a:cubicBezTo>
                    <a:pt x="422" y="179"/>
                    <a:pt x="422" y="179"/>
                    <a:pt x="422" y="179"/>
                  </a:cubicBezTo>
                  <a:cubicBezTo>
                    <a:pt x="420" y="180"/>
                    <a:pt x="420" y="180"/>
                    <a:pt x="420" y="180"/>
                  </a:cubicBezTo>
                  <a:cubicBezTo>
                    <a:pt x="415" y="184"/>
                    <a:pt x="410" y="187"/>
                    <a:pt x="404" y="189"/>
                  </a:cubicBezTo>
                  <a:cubicBezTo>
                    <a:pt x="398" y="191"/>
                    <a:pt x="392" y="192"/>
                    <a:pt x="387" y="192"/>
                  </a:cubicBezTo>
                  <a:cubicBezTo>
                    <a:pt x="374" y="192"/>
                    <a:pt x="363" y="188"/>
                    <a:pt x="355" y="180"/>
                  </a:cubicBezTo>
                  <a:cubicBezTo>
                    <a:pt x="348" y="171"/>
                    <a:pt x="344" y="160"/>
                    <a:pt x="344" y="145"/>
                  </a:cubicBezTo>
                  <a:cubicBezTo>
                    <a:pt x="344" y="131"/>
                    <a:pt x="348" y="119"/>
                    <a:pt x="356" y="110"/>
                  </a:cubicBezTo>
                  <a:cubicBezTo>
                    <a:pt x="364" y="101"/>
                    <a:pt x="375" y="97"/>
                    <a:pt x="388" y="97"/>
                  </a:cubicBezTo>
                  <a:cubicBezTo>
                    <a:pt x="399" y="97"/>
                    <a:pt x="410" y="101"/>
                    <a:pt x="420" y="108"/>
                  </a:cubicBezTo>
                  <a:cubicBezTo>
                    <a:pt x="422" y="109"/>
                    <a:pt x="422" y="109"/>
                    <a:pt x="422" y="109"/>
                  </a:cubicBezTo>
                  <a:cubicBezTo>
                    <a:pt x="422" y="76"/>
                    <a:pt x="422" y="76"/>
                    <a:pt x="422" y="76"/>
                  </a:cubicBezTo>
                  <a:cubicBezTo>
                    <a:pt x="421" y="76"/>
                    <a:pt x="421" y="76"/>
                    <a:pt x="421" y="76"/>
                  </a:cubicBezTo>
                  <a:cubicBezTo>
                    <a:pt x="417" y="74"/>
                    <a:pt x="412" y="72"/>
                    <a:pt x="405" y="71"/>
                  </a:cubicBezTo>
                  <a:close/>
                  <a:moveTo>
                    <a:pt x="517" y="70"/>
                  </a:moveTo>
                  <a:cubicBezTo>
                    <a:pt x="509" y="70"/>
                    <a:pt x="501" y="72"/>
                    <a:pt x="495" y="78"/>
                  </a:cubicBezTo>
                  <a:cubicBezTo>
                    <a:pt x="489" y="83"/>
                    <a:pt x="485" y="89"/>
                    <a:pt x="482" y="97"/>
                  </a:cubicBezTo>
                  <a:cubicBezTo>
                    <a:pt x="481" y="97"/>
                    <a:pt x="481" y="97"/>
                    <a:pt x="481" y="97"/>
                  </a:cubicBezTo>
                  <a:cubicBezTo>
                    <a:pt x="481" y="72"/>
                    <a:pt x="481" y="72"/>
                    <a:pt x="481" y="72"/>
                  </a:cubicBezTo>
                  <a:cubicBezTo>
                    <a:pt x="447" y="72"/>
                    <a:pt x="447" y="72"/>
                    <a:pt x="447" y="72"/>
                  </a:cubicBezTo>
                  <a:cubicBezTo>
                    <a:pt x="447" y="217"/>
                    <a:pt x="447" y="217"/>
                    <a:pt x="447" y="217"/>
                  </a:cubicBezTo>
                  <a:cubicBezTo>
                    <a:pt x="481" y="217"/>
                    <a:pt x="481" y="217"/>
                    <a:pt x="481" y="217"/>
                  </a:cubicBezTo>
                  <a:cubicBezTo>
                    <a:pt x="481" y="143"/>
                    <a:pt x="481" y="143"/>
                    <a:pt x="481" y="143"/>
                  </a:cubicBezTo>
                  <a:cubicBezTo>
                    <a:pt x="481" y="130"/>
                    <a:pt x="484" y="120"/>
                    <a:pt x="490" y="112"/>
                  </a:cubicBezTo>
                  <a:cubicBezTo>
                    <a:pt x="495" y="104"/>
                    <a:pt x="503" y="100"/>
                    <a:pt x="512" y="100"/>
                  </a:cubicBezTo>
                  <a:cubicBezTo>
                    <a:pt x="515" y="100"/>
                    <a:pt x="518" y="101"/>
                    <a:pt x="522" y="102"/>
                  </a:cubicBezTo>
                  <a:cubicBezTo>
                    <a:pt x="526" y="103"/>
                    <a:pt x="528" y="104"/>
                    <a:pt x="530" y="105"/>
                  </a:cubicBezTo>
                  <a:cubicBezTo>
                    <a:pt x="531" y="106"/>
                    <a:pt x="531" y="106"/>
                    <a:pt x="531" y="106"/>
                  </a:cubicBezTo>
                  <a:cubicBezTo>
                    <a:pt x="531" y="72"/>
                    <a:pt x="531" y="72"/>
                    <a:pt x="531" y="72"/>
                  </a:cubicBezTo>
                  <a:cubicBezTo>
                    <a:pt x="531" y="72"/>
                    <a:pt x="531" y="72"/>
                    <a:pt x="531" y="72"/>
                  </a:cubicBezTo>
                  <a:cubicBezTo>
                    <a:pt x="528" y="70"/>
                    <a:pt x="523" y="70"/>
                    <a:pt x="517" y="70"/>
                  </a:cubicBezTo>
                  <a:close/>
                  <a:moveTo>
                    <a:pt x="663" y="89"/>
                  </a:moveTo>
                  <a:cubicBezTo>
                    <a:pt x="675" y="102"/>
                    <a:pt x="682" y="120"/>
                    <a:pt x="682" y="143"/>
                  </a:cubicBezTo>
                  <a:cubicBezTo>
                    <a:pt x="682" y="166"/>
                    <a:pt x="675" y="185"/>
                    <a:pt x="661" y="199"/>
                  </a:cubicBezTo>
                  <a:cubicBezTo>
                    <a:pt x="648" y="213"/>
                    <a:pt x="629" y="220"/>
                    <a:pt x="606" y="220"/>
                  </a:cubicBezTo>
                  <a:cubicBezTo>
                    <a:pt x="584" y="220"/>
                    <a:pt x="566" y="213"/>
                    <a:pt x="553" y="200"/>
                  </a:cubicBezTo>
                  <a:cubicBezTo>
                    <a:pt x="540" y="187"/>
                    <a:pt x="533" y="169"/>
                    <a:pt x="533" y="146"/>
                  </a:cubicBezTo>
                  <a:cubicBezTo>
                    <a:pt x="533" y="122"/>
                    <a:pt x="540" y="103"/>
                    <a:pt x="553" y="89"/>
                  </a:cubicBezTo>
                  <a:cubicBezTo>
                    <a:pt x="567" y="76"/>
                    <a:pt x="586" y="69"/>
                    <a:pt x="610" y="69"/>
                  </a:cubicBezTo>
                  <a:cubicBezTo>
                    <a:pt x="632" y="69"/>
                    <a:pt x="650" y="75"/>
                    <a:pt x="663" y="89"/>
                  </a:cubicBezTo>
                  <a:close/>
                  <a:moveTo>
                    <a:pt x="646" y="144"/>
                  </a:moveTo>
                  <a:cubicBezTo>
                    <a:pt x="646" y="129"/>
                    <a:pt x="643" y="117"/>
                    <a:pt x="636" y="109"/>
                  </a:cubicBezTo>
                  <a:cubicBezTo>
                    <a:pt x="629" y="101"/>
                    <a:pt x="620" y="97"/>
                    <a:pt x="608" y="97"/>
                  </a:cubicBezTo>
                  <a:cubicBezTo>
                    <a:pt x="596" y="97"/>
                    <a:pt x="586" y="101"/>
                    <a:pt x="579" y="109"/>
                  </a:cubicBezTo>
                  <a:cubicBezTo>
                    <a:pt x="572" y="118"/>
                    <a:pt x="568" y="130"/>
                    <a:pt x="568" y="145"/>
                  </a:cubicBezTo>
                  <a:cubicBezTo>
                    <a:pt x="568" y="160"/>
                    <a:pt x="572" y="172"/>
                    <a:pt x="579" y="180"/>
                  </a:cubicBezTo>
                  <a:cubicBezTo>
                    <a:pt x="586" y="188"/>
                    <a:pt x="596" y="192"/>
                    <a:pt x="608" y="192"/>
                  </a:cubicBezTo>
                  <a:cubicBezTo>
                    <a:pt x="621" y="192"/>
                    <a:pt x="630" y="188"/>
                    <a:pt x="637" y="180"/>
                  </a:cubicBezTo>
                  <a:cubicBezTo>
                    <a:pt x="643" y="172"/>
                    <a:pt x="646" y="160"/>
                    <a:pt x="646" y="144"/>
                  </a:cubicBezTo>
                  <a:close/>
                  <a:moveTo>
                    <a:pt x="757" y="132"/>
                  </a:moveTo>
                  <a:cubicBezTo>
                    <a:pt x="746" y="128"/>
                    <a:pt x="739" y="124"/>
                    <a:pt x="737" y="121"/>
                  </a:cubicBezTo>
                  <a:cubicBezTo>
                    <a:pt x="734" y="119"/>
                    <a:pt x="732" y="115"/>
                    <a:pt x="732" y="110"/>
                  </a:cubicBezTo>
                  <a:cubicBezTo>
                    <a:pt x="732" y="106"/>
                    <a:pt x="734" y="103"/>
                    <a:pt x="738" y="100"/>
                  </a:cubicBezTo>
                  <a:cubicBezTo>
                    <a:pt x="741" y="97"/>
                    <a:pt x="746" y="96"/>
                    <a:pt x="752" y="96"/>
                  </a:cubicBezTo>
                  <a:cubicBezTo>
                    <a:pt x="758" y="96"/>
                    <a:pt x="764" y="97"/>
                    <a:pt x="770" y="98"/>
                  </a:cubicBezTo>
                  <a:cubicBezTo>
                    <a:pt x="776" y="100"/>
                    <a:pt x="781" y="103"/>
                    <a:pt x="785" y="105"/>
                  </a:cubicBezTo>
                  <a:cubicBezTo>
                    <a:pt x="786" y="106"/>
                    <a:pt x="786" y="106"/>
                    <a:pt x="786" y="106"/>
                  </a:cubicBezTo>
                  <a:cubicBezTo>
                    <a:pt x="786" y="75"/>
                    <a:pt x="786" y="75"/>
                    <a:pt x="786" y="75"/>
                  </a:cubicBezTo>
                  <a:cubicBezTo>
                    <a:pt x="786" y="75"/>
                    <a:pt x="786" y="75"/>
                    <a:pt x="786" y="75"/>
                  </a:cubicBezTo>
                  <a:cubicBezTo>
                    <a:pt x="782" y="73"/>
                    <a:pt x="777" y="72"/>
                    <a:pt x="770" y="70"/>
                  </a:cubicBezTo>
                  <a:cubicBezTo>
                    <a:pt x="764" y="69"/>
                    <a:pt x="758" y="69"/>
                    <a:pt x="753" y="69"/>
                  </a:cubicBezTo>
                  <a:cubicBezTo>
                    <a:pt x="737" y="69"/>
                    <a:pt x="724" y="73"/>
                    <a:pt x="714" y="81"/>
                  </a:cubicBezTo>
                  <a:cubicBezTo>
                    <a:pt x="703" y="89"/>
                    <a:pt x="698" y="100"/>
                    <a:pt x="698" y="113"/>
                  </a:cubicBezTo>
                  <a:cubicBezTo>
                    <a:pt x="698" y="120"/>
                    <a:pt x="699" y="126"/>
                    <a:pt x="701" y="131"/>
                  </a:cubicBezTo>
                  <a:cubicBezTo>
                    <a:pt x="704" y="136"/>
                    <a:pt x="707" y="141"/>
                    <a:pt x="712" y="144"/>
                  </a:cubicBezTo>
                  <a:cubicBezTo>
                    <a:pt x="716" y="148"/>
                    <a:pt x="723" y="152"/>
                    <a:pt x="733" y="156"/>
                  </a:cubicBezTo>
                  <a:cubicBezTo>
                    <a:pt x="740" y="159"/>
                    <a:pt x="746" y="162"/>
                    <a:pt x="750" y="164"/>
                  </a:cubicBezTo>
                  <a:cubicBezTo>
                    <a:pt x="754" y="166"/>
                    <a:pt x="756" y="168"/>
                    <a:pt x="758" y="171"/>
                  </a:cubicBezTo>
                  <a:cubicBezTo>
                    <a:pt x="759" y="173"/>
                    <a:pt x="760" y="175"/>
                    <a:pt x="760" y="179"/>
                  </a:cubicBezTo>
                  <a:cubicBezTo>
                    <a:pt x="760" y="188"/>
                    <a:pt x="753" y="193"/>
                    <a:pt x="738" y="193"/>
                  </a:cubicBezTo>
                  <a:cubicBezTo>
                    <a:pt x="732" y="193"/>
                    <a:pt x="726" y="192"/>
                    <a:pt x="719" y="190"/>
                  </a:cubicBezTo>
                  <a:cubicBezTo>
                    <a:pt x="712" y="187"/>
                    <a:pt x="705" y="184"/>
                    <a:pt x="700" y="180"/>
                  </a:cubicBezTo>
                  <a:cubicBezTo>
                    <a:pt x="698" y="179"/>
                    <a:pt x="698" y="179"/>
                    <a:pt x="698" y="179"/>
                  </a:cubicBezTo>
                  <a:cubicBezTo>
                    <a:pt x="698" y="212"/>
                    <a:pt x="698" y="212"/>
                    <a:pt x="698" y="212"/>
                  </a:cubicBezTo>
                  <a:cubicBezTo>
                    <a:pt x="699" y="212"/>
                    <a:pt x="699" y="212"/>
                    <a:pt x="699" y="212"/>
                  </a:cubicBezTo>
                  <a:cubicBezTo>
                    <a:pt x="703" y="215"/>
                    <a:pt x="710" y="216"/>
                    <a:pt x="717" y="218"/>
                  </a:cubicBezTo>
                  <a:cubicBezTo>
                    <a:pt x="724" y="219"/>
                    <a:pt x="731" y="220"/>
                    <a:pt x="736" y="220"/>
                  </a:cubicBezTo>
                  <a:cubicBezTo>
                    <a:pt x="754" y="220"/>
                    <a:pt x="768" y="216"/>
                    <a:pt x="778" y="208"/>
                  </a:cubicBezTo>
                  <a:cubicBezTo>
                    <a:pt x="789" y="199"/>
                    <a:pt x="794" y="188"/>
                    <a:pt x="794" y="175"/>
                  </a:cubicBezTo>
                  <a:cubicBezTo>
                    <a:pt x="794" y="165"/>
                    <a:pt x="791" y="157"/>
                    <a:pt x="786" y="150"/>
                  </a:cubicBezTo>
                  <a:cubicBezTo>
                    <a:pt x="780" y="143"/>
                    <a:pt x="770" y="137"/>
                    <a:pt x="757" y="132"/>
                  </a:cubicBezTo>
                  <a:close/>
                  <a:moveTo>
                    <a:pt x="938" y="89"/>
                  </a:moveTo>
                  <a:cubicBezTo>
                    <a:pt x="951" y="102"/>
                    <a:pt x="957" y="120"/>
                    <a:pt x="957" y="143"/>
                  </a:cubicBezTo>
                  <a:cubicBezTo>
                    <a:pt x="957" y="166"/>
                    <a:pt x="951" y="185"/>
                    <a:pt x="937" y="199"/>
                  </a:cubicBezTo>
                  <a:cubicBezTo>
                    <a:pt x="924" y="213"/>
                    <a:pt x="905" y="220"/>
                    <a:pt x="882" y="220"/>
                  </a:cubicBezTo>
                  <a:cubicBezTo>
                    <a:pt x="860" y="220"/>
                    <a:pt x="842" y="213"/>
                    <a:pt x="829" y="200"/>
                  </a:cubicBezTo>
                  <a:cubicBezTo>
                    <a:pt x="816" y="187"/>
                    <a:pt x="809" y="169"/>
                    <a:pt x="809" y="146"/>
                  </a:cubicBezTo>
                  <a:cubicBezTo>
                    <a:pt x="809" y="122"/>
                    <a:pt x="816" y="103"/>
                    <a:pt x="829" y="89"/>
                  </a:cubicBezTo>
                  <a:cubicBezTo>
                    <a:pt x="843" y="76"/>
                    <a:pt x="862" y="69"/>
                    <a:pt x="885" y="69"/>
                  </a:cubicBezTo>
                  <a:cubicBezTo>
                    <a:pt x="908" y="69"/>
                    <a:pt x="926" y="75"/>
                    <a:pt x="938" y="89"/>
                  </a:cubicBezTo>
                  <a:close/>
                  <a:moveTo>
                    <a:pt x="922" y="144"/>
                  </a:moveTo>
                  <a:cubicBezTo>
                    <a:pt x="922" y="129"/>
                    <a:pt x="919" y="117"/>
                    <a:pt x="912" y="109"/>
                  </a:cubicBezTo>
                  <a:cubicBezTo>
                    <a:pt x="905" y="101"/>
                    <a:pt x="896" y="97"/>
                    <a:pt x="884" y="97"/>
                  </a:cubicBezTo>
                  <a:cubicBezTo>
                    <a:pt x="871" y="97"/>
                    <a:pt x="862" y="101"/>
                    <a:pt x="855" y="109"/>
                  </a:cubicBezTo>
                  <a:cubicBezTo>
                    <a:pt x="848" y="118"/>
                    <a:pt x="844" y="130"/>
                    <a:pt x="844" y="145"/>
                  </a:cubicBezTo>
                  <a:cubicBezTo>
                    <a:pt x="844" y="160"/>
                    <a:pt x="848" y="172"/>
                    <a:pt x="855" y="180"/>
                  </a:cubicBezTo>
                  <a:cubicBezTo>
                    <a:pt x="862" y="188"/>
                    <a:pt x="871" y="192"/>
                    <a:pt x="884" y="192"/>
                  </a:cubicBezTo>
                  <a:cubicBezTo>
                    <a:pt x="896" y="192"/>
                    <a:pt x="906" y="188"/>
                    <a:pt x="912" y="180"/>
                  </a:cubicBezTo>
                  <a:cubicBezTo>
                    <a:pt x="919" y="172"/>
                    <a:pt x="922" y="160"/>
                    <a:pt x="922" y="144"/>
                  </a:cubicBezTo>
                  <a:close/>
                  <a:moveTo>
                    <a:pt x="1139" y="100"/>
                  </a:moveTo>
                  <a:cubicBezTo>
                    <a:pt x="1139" y="72"/>
                    <a:pt x="1139" y="72"/>
                    <a:pt x="1139" y="72"/>
                  </a:cubicBezTo>
                  <a:cubicBezTo>
                    <a:pt x="1104" y="72"/>
                    <a:pt x="1104" y="72"/>
                    <a:pt x="1104" y="72"/>
                  </a:cubicBezTo>
                  <a:cubicBezTo>
                    <a:pt x="1104" y="29"/>
                    <a:pt x="1104" y="29"/>
                    <a:pt x="1104" y="29"/>
                  </a:cubicBezTo>
                  <a:cubicBezTo>
                    <a:pt x="1103" y="29"/>
                    <a:pt x="1103" y="29"/>
                    <a:pt x="1103" y="29"/>
                  </a:cubicBezTo>
                  <a:cubicBezTo>
                    <a:pt x="1071" y="39"/>
                    <a:pt x="1071" y="39"/>
                    <a:pt x="1071" y="39"/>
                  </a:cubicBezTo>
                  <a:cubicBezTo>
                    <a:pt x="1070" y="40"/>
                    <a:pt x="1070" y="40"/>
                    <a:pt x="1070" y="40"/>
                  </a:cubicBezTo>
                  <a:cubicBezTo>
                    <a:pt x="1070" y="72"/>
                    <a:pt x="1070" y="72"/>
                    <a:pt x="1070" y="72"/>
                  </a:cubicBezTo>
                  <a:cubicBezTo>
                    <a:pt x="1019" y="72"/>
                    <a:pt x="1019" y="72"/>
                    <a:pt x="1019" y="72"/>
                  </a:cubicBezTo>
                  <a:cubicBezTo>
                    <a:pt x="1019" y="54"/>
                    <a:pt x="1019" y="54"/>
                    <a:pt x="1019" y="54"/>
                  </a:cubicBezTo>
                  <a:cubicBezTo>
                    <a:pt x="1019" y="46"/>
                    <a:pt x="1021" y="39"/>
                    <a:pt x="1025" y="35"/>
                  </a:cubicBezTo>
                  <a:cubicBezTo>
                    <a:pt x="1028" y="30"/>
                    <a:pt x="1034" y="28"/>
                    <a:pt x="1040" y="28"/>
                  </a:cubicBezTo>
                  <a:cubicBezTo>
                    <a:pt x="1045" y="28"/>
                    <a:pt x="1050" y="29"/>
                    <a:pt x="1055" y="32"/>
                  </a:cubicBezTo>
                  <a:cubicBezTo>
                    <a:pt x="1057" y="32"/>
                    <a:pt x="1057" y="32"/>
                    <a:pt x="1057" y="32"/>
                  </a:cubicBezTo>
                  <a:cubicBezTo>
                    <a:pt x="1057" y="3"/>
                    <a:pt x="1057" y="3"/>
                    <a:pt x="1057" y="3"/>
                  </a:cubicBezTo>
                  <a:cubicBezTo>
                    <a:pt x="1056" y="3"/>
                    <a:pt x="1056" y="3"/>
                    <a:pt x="1056" y="3"/>
                  </a:cubicBezTo>
                  <a:cubicBezTo>
                    <a:pt x="1051" y="1"/>
                    <a:pt x="1045" y="0"/>
                    <a:pt x="1037" y="0"/>
                  </a:cubicBezTo>
                  <a:cubicBezTo>
                    <a:pt x="1027" y="0"/>
                    <a:pt x="1018" y="3"/>
                    <a:pt x="1010" y="7"/>
                  </a:cubicBezTo>
                  <a:cubicBezTo>
                    <a:pt x="1002" y="11"/>
                    <a:pt x="996" y="17"/>
                    <a:pt x="991" y="25"/>
                  </a:cubicBezTo>
                  <a:cubicBezTo>
                    <a:pt x="987" y="33"/>
                    <a:pt x="985" y="42"/>
                    <a:pt x="985" y="52"/>
                  </a:cubicBezTo>
                  <a:cubicBezTo>
                    <a:pt x="985" y="72"/>
                    <a:pt x="985" y="72"/>
                    <a:pt x="985" y="72"/>
                  </a:cubicBezTo>
                  <a:cubicBezTo>
                    <a:pt x="961" y="72"/>
                    <a:pt x="961" y="72"/>
                    <a:pt x="961" y="72"/>
                  </a:cubicBezTo>
                  <a:cubicBezTo>
                    <a:pt x="961" y="100"/>
                    <a:pt x="961" y="100"/>
                    <a:pt x="961" y="100"/>
                  </a:cubicBezTo>
                  <a:cubicBezTo>
                    <a:pt x="985" y="100"/>
                    <a:pt x="985" y="100"/>
                    <a:pt x="985" y="100"/>
                  </a:cubicBezTo>
                  <a:cubicBezTo>
                    <a:pt x="985" y="217"/>
                    <a:pt x="985" y="217"/>
                    <a:pt x="985" y="217"/>
                  </a:cubicBezTo>
                  <a:cubicBezTo>
                    <a:pt x="1019" y="217"/>
                    <a:pt x="1019" y="217"/>
                    <a:pt x="1019" y="217"/>
                  </a:cubicBezTo>
                  <a:cubicBezTo>
                    <a:pt x="1019" y="100"/>
                    <a:pt x="1019" y="100"/>
                    <a:pt x="1019" y="100"/>
                  </a:cubicBezTo>
                  <a:cubicBezTo>
                    <a:pt x="1070" y="100"/>
                    <a:pt x="1070" y="100"/>
                    <a:pt x="1070" y="100"/>
                  </a:cubicBezTo>
                  <a:cubicBezTo>
                    <a:pt x="1070" y="174"/>
                    <a:pt x="1070" y="174"/>
                    <a:pt x="1070" y="174"/>
                  </a:cubicBezTo>
                  <a:cubicBezTo>
                    <a:pt x="1070" y="205"/>
                    <a:pt x="1084" y="220"/>
                    <a:pt x="1113" y="220"/>
                  </a:cubicBezTo>
                  <a:cubicBezTo>
                    <a:pt x="1118" y="220"/>
                    <a:pt x="1122" y="220"/>
                    <a:pt x="1127" y="219"/>
                  </a:cubicBezTo>
                  <a:cubicBezTo>
                    <a:pt x="1133" y="217"/>
                    <a:pt x="1136" y="216"/>
                    <a:pt x="1138" y="215"/>
                  </a:cubicBezTo>
                  <a:cubicBezTo>
                    <a:pt x="1139" y="215"/>
                    <a:pt x="1139" y="215"/>
                    <a:pt x="1139" y="215"/>
                  </a:cubicBezTo>
                  <a:cubicBezTo>
                    <a:pt x="1139" y="187"/>
                    <a:pt x="1139" y="187"/>
                    <a:pt x="1139" y="187"/>
                  </a:cubicBezTo>
                  <a:cubicBezTo>
                    <a:pt x="1137" y="188"/>
                    <a:pt x="1137" y="188"/>
                    <a:pt x="1137" y="188"/>
                  </a:cubicBezTo>
                  <a:cubicBezTo>
                    <a:pt x="1135" y="189"/>
                    <a:pt x="1133" y="190"/>
                    <a:pt x="1130" y="191"/>
                  </a:cubicBezTo>
                  <a:cubicBezTo>
                    <a:pt x="1127" y="192"/>
                    <a:pt x="1125" y="192"/>
                    <a:pt x="1123" y="192"/>
                  </a:cubicBezTo>
                  <a:cubicBezTo>
                    <a:pt x="1117" y="192"/>
                    <a:pt x="1112" y="190"/>
                    <a:pt x="1109" y="187"/>
                  </a:cubicBezTo>
                  <a:cubicBezTo>
                    <a:pt x="1106" y="183"/>
                    <a:pt x="1104" y="177"/>
                    <a:pt x="1104" y="168"/>
                  </a:cubicBezTo>
                  <a:cubicBezTo>
                    <a:pt x="1104" y="100"/>
                    <a:pt x="1104" y="100"/>
                    <a:pt x="1104" y="100"/>
                  </a:cubicBezTo>
                  <a:lnTo>
                    <a:pt x="1139" y="10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grpSp>
      <p:pic>
        <p:nvPicPr>
          <p:cNvPr id="9" name="Picture 8"/>
          <p:cNvPicPr>
            <a:picLocks noChangeAspect="1"/>
          </p:cNvPicPr>
          <p:nvPr userDrawn="1"/>
        </p:nvPicPr>
        <p:blipFill>
          <a:blip r:embed="rId4"/>
          <a:stretch>
            <a:fillRect/>
          </a:stretch>
        </p:blipFill>
        <p:spPr>
          <a:xfrm>
            <a:off x="4906250" y="484298"/>
            <a:ext cx="6822760" cy="1300000"/>
          </a:xfrm>
          <a:prstGeom prst="rect">
            <a:avLst/>
          </a:prstGeom>
        </p:spPr>
      </p:pic>
    </p:spTree>
    <p:extLst>
      <p:ext uri="{BB962C8B-B14F-4D97-AF65-F5344CB8AC3E}">
        <p14:creationId xmlns:p14="http://schemas.microsoft.com/office/powerpoint/2010/main" val="3381792832"/>
      </p:ext>
    </p:extLst>
  </p:cSld>
  <p:clrMapOvr>
    <a:masterClrMapping/>
  </p:clrMapOvr>
  <p:extLst>
    <p:ext uri="{DCECCB84-F9BA-43D5-87BE-67443E8EF086}">
      <p15:sldGuideLst xmlns:p15="http://schemas.microsoft.com/office/powerpoint/2012/main">
        <p15:guide id="1" pos="288">
          <p15:clr>
            <a:srgbClr val="C35EA4"/>
          </p15:clr>
        </p15:guide>
        <p15:guide id="2" pos="7546">
          <p15:clr>
            <a:srgbClr val="C35EA4"/>
          </p15:clr>
        </p15:guide>
        <p15:guide id="3" orient="horz" pos="302">
          <p15:clr>
            <a:srgbClr val="C35EA4"/>
          </p15:clr>
        </p15:guide>
        <p15:guide id="4" orient="horz" pos="4104">
          <p15:clr>
            <a:srgbClr val="C35E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9746055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guide id="4" orient="horz" pos="2505" userDrawn="1">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Slide 9 ">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00"/>
            <a:ext cx="12192000" cy="7315200"/>
          </a:xfrm>
          <a:prstGeom prst="rect">
            <a:avLst/>
          </a:prstGeom>
        </p:spPr>
      </p:pic>
      <p:sp>
        <p:nvSpPr>
          <p:cNvPr id="8" name="Rectangle 7"/>
          <p:cNvSpPr/>
          <p:nvPr userDrawn="1"/>
        </p:nvSpPr>
        <p:spPr bwMode="auto">
          <a:xfrm>
            <a:off x="0" y="-14221"/>
            <a:ext cx="12192000" cy="1995421"/>
          </a:xfrm>
          <a:prstGeom prst="rect">
            <a:avLst/>
          </a:prstGeom>
          <a:gradFill flip="none" rotWithShape="1">
            <a:gsLst>
              <a:gs pos="1000">
                <a:schemeClr val="tx2">
                  <a:alpha val="0"/>
                </a:schemeClr>
              </a:gs>
              <a:gs pos="100000">
                <a:schemeClr val="tx2">
                  <a:alpha val="66000"/>
                </a:schemeClr>
              </a:gs>
            </a:gsLst>
            <a:lin ang="16200000" scaled="0"/>
            <a:tileRect/>
          </a:gra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ndParaRPr>
          </a:p>
        </p:txBody>
      </p:sp>
      <p:sp>
        <p:nvSpPr>
          <p:cNvPr id="14" name="Rectangle 13"/>
          <p:cNvSpPr/>
          <p:nvPr userDrawn="1"/>
        </p:nvSpPr>
        <p:spPr bwMode="auto">
          <a:xfrm>
            <a:off x="269239" y="2935288"/>
            <a:ext cx="8120699" cy="3634758"/>
          </a:xfrm>
          <a:prstGeom prst="rect">
            <a:avLst/>
          </a:prstGeom>
          <a:solidFill>
            <a:schemeClr val="accent2">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68" tIns="143415" rIns="179268" bIns="143415" numCol="1" spcCol="0" rtlCol="0" fromWordArt="0" anchor="t" anchorCtr="0" forceAA="0" compatLnSpc="1">
            <a:prstTxWarp prst="textNoShape">
              <a:avLst/>
            </a:prstTxWarp>
            <a:noAutofit/>
          </a:bodyPr>
          <a:lstStyle/>
          <a:p>
            <a:pPr algn="ctr" defTabSz="914016"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15" name="Title 1"/>
          <p:cNvSpPr>
            <a:spLocks noGrp="1"/>
          </p:cNvSpPr>
          <p:nvPr>
            <p:ph type="ctrTitle"/>
          </p:nvPr>
        </p:nvSpPr>
        <p:spPr>
          <a:xfrm>
            <a:off x="375953" y="3422398"/>
            <a:ext cx="6171371" cy="2488894"/>
          </a:xfrm>
        </p:spPr>
        <p:txBody>
          <a:bodyPr/>
          <a:lstStyle>
            <a:lvl1pPr>
              <a:defRPr sz="5900" baseline="0">
                <a:solidFill>
                  <a:schemeClr val="bg1"/>
                </a:solidFill>
              </a:defRPr>
            </a:lvl1pPr>
          </a:lstStyle>
          <a:p>
            <a:r>
              <a:rPr lang="en-US" dirty="0"/>
              <a:t>Click to edit Master title style</a:t>
            </a:r>
          </a:p>
        </p:txBody>
      </p:sp>
      <p:sp>
        <p:nvSpPr>
          <p:cNvPr id="16" name="Subtitle 2"/>
          <p:cNvSpPr>
            <a:spLocks noGrp="1"/>
          </p:cNvSpPr>
          <p:nvPr>
            <p:ph type="subTitle" idx="1"/>
          </p:nvPr>
        </p:nvSpPr>
        <p:spPr>
          <a:xfrm>
            <a:off x="375955" y="5754632"/>
            <a:ext cx="5720046" cy="430887"/>
          </a:xfrm>
        </p:spPr>
        <p:txBody>
          <a:bodyPr anchor="ctr"/>
          <a:lstStyle>
            <a:lvl1pPr marL="0" indent="0" algn="l">
              <a:lnSpc>
                <a:spcPct val="100000"/>
              </a:lnSpc>
              <a:spcBef>
                <a:spcPts val="0"/>
              </a:spcBef>
              <a:buNone/>
              <a:defRPr sz="1600">
                <a:solidFill>
                  <a:schemeClr val="bg1"/>
                </a:solidFill>
                <a:latin typeface="+mj-lt"/>
              </a:defRPr>
            </a:lvl1pPr>
            <a:lvl2pPr marL="448151" indent="0" algn="ctr">
              <a:buNone/>
              <a:defRPr>
                <a:solidFill>
                  <a:schemeClr val="tx1">
                    <a:tint val="75000"/>
                  </a:schemeClr>
                </a:solidFill>
              </a:defRPr>
            </a:lvl2pPr>
            <a:lvl3pPr marL="896302" indent="0" algn="ctr">
              <a:buNone/>
              <a:defRPr>
                <a:solidFill>
                  <a:schemeClr val="tx1">
                    <a:tint val="75000"/>
                  </a:schemeClr>
                </a:solidFill>
              </a:defRPr>
            </a:lvl3pPr>
            <a:lvl4pPr marL="1344453" indent="0" algn="ctr">
              <a:buNone/>
              <a:defRPr>
                <a:solidFill>
                  <a:schemeClr val="tx1">
                    <a:tint val="75000"/>
                  </a:schemeClr>
                </a:solidFill>
              </a:defRPr>
            </a:lvl4pPr>
            <a:lvl5pPr marL="1792604" indent="0" algn="ctr">
              <a:buNone/>
              <a:defRPr>
                <a:solidFill>
                  <a:schemeClr val="tx1">
                    <a:tint val="75000"/>
                  </a:schemeClr>
                </a:solidFill>
              </a:defRPr>
            </a:lvl5pPr>
            <a:lvl6pPr marL="2240755" indent="0" algn="ctr">
              <a:buNone/>
              <a:defRPr>
                <a:solidFill>
                  <a:schemeClr val="tx1">
                    <a:tint val="75000"/>
                  </a:schemeClr>
                </a:solidFill>
              </a:defRPr>
            </a:lvl6pPr>
            <a:lvl7pPr marL="2688906" indent="0" algn="ctr">
              <a:buNone/>
              <a:defRPr>
                <a:solidFill>
                  <a:schemeClr val="tx1">
                    <a:tint val="75000"/>
                  </a:schemeClr>
                </a:solidFill>
              </a:defRPr>
            </a:lvl7pPr>
            <a:lvl8pPr marL="3137057" indent="0" algn="ctr">
              <a:buNone/>
              <a:defRPr>
                <a:solidFill>
                  <a:schemeClr val="tx1">
                    <a:tint val="75000"/>
                  </a:schemeClr>
                </a:solidFill>
              </a:defRPr>
            </a:lvl8pPr>
            <a:lvl9pPr marL="3585208" indent="0" algn="ctr">
              <a:buNone/>
              <a:defRPr>
                <a:solidFill>
                  <a:schemeClr val="tx1">
                    <a:tint val="75000"/>
                  </a:schemeClr>
                </a:solidFill>
              </a:defRPr>
            </a:lvl9pPr>
          </a:lstStyle>
          <a:p>
            <a:r>
              <a:rPr lang="en-US"/>
              <a:t>Click to edit Master subtitle style</a:t>
            </a:r>
          </a:p>
        </p:txBody>
      </p:sp>
      <p:pic>
        <p:nvPicPr>
          <p:cNvPr id="17" name="Picture 7"/>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515135" y="524546"/>
            <a:ext cx="1229472" cy="269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28536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rgbClr val="0078D7"/>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69239" y="2891074"/>
            <a:ext cx="11653523" cy="1158793"/>
          </a:xfrm>
          <a:noFill/>
        </p:spPr>
        <p:txBody>
          <a:bodyPr tIns="91440" bIns="91440" anchor="t" anchorCtr="0">
            <a:spAutoFit/>
          </a:bodyPr>
          <a:lstStyle>
            <a:lvl1pPr>
              <a:defRPr sz="7058" spc="-98" baseline="0">
                <a:solidFill>
                  <a:schemeClr val="bg1"/>
                </a:solidFill>
              </a:defRPr>
            </a:lvl1pPr>
          </a:lstStyle>
          <a:p>
            <a:r>
              <a:rPr lang="en-US" dirty="0"/>
              <a:t>Section title</a:t>
            </a:r>
          </a:p>
        </p:txBody>
      </p:sp>
    </p:spTree>
    <p:extLst>
      <p:ext uri="{BB962C8B-B14F-4D97-AF65-F5344CB8AC3E}">
        <p14:creationId xmlns:p14="http://schemas.microsoft.com/office/powerpoint/2010/main" val="319254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rgbClr val="0078D7"/>
        </a:solid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5A32D8E5-D8B5-4FF2-B93C-1AB118B5E12E}"/>
              </a:ext>
            </a:extLst>
          </p:cNvPr>
          <p:cNvSpPr>
            <a:spLocks noGrp="1"/>
          </p:cNvSpPr>
          <p:nvPr>
            <p:ph type="body" sz="quarter" idx="10"/>
          </p:nvPr>
        </p:nvSpPr>
        <p:spPr>
          <a:xfrm>
            <a:off x="233198" y="1491918"/>
            <a:ext cx="11734319" cy="2067233"/>
          </a:xfrm>
        </p:spPr>
        <p:txBody>
          <a:bodyPr/>
          <a:lstStyle>
            <a:lvl1pPr marL="182880" indent="-274320">
              <a:defRPr kumimoji="0" lang="en-US" sz="3921" b="0" i="0" u="none" strike="noStrike" kern="1200" cap="none" spc="0" normalizeH="0" baseline="0" dirty="0" smtClean="0">
                <a:ln>
                  <a:noFill/>
                </a:ln>
                <a:solidFill>
                  <a:schemeClr val="bg1"/>
                </a:solidFill>
                <a:effectLst/>
                <a:uLnTx/>
                <a:uFillTx/>
                <a:latin typeface="Meiryo UI" panose="020B0604030504040204" pitchFamily="50" charset="-128"/>
                <a:ea typeface="Meiryo UI" panose="020B0604030504040204" pitchFamily="50" charset="-128"/>
                <a:cs typeface="+mn-cs"/>
              </a:defRPr>
            </a:lvl1pPr>
            <a:lvl2pPr>
              <a:defRPr>
                <a:solidFill>
                  <a:schemeClr val="bg1"/>
                </a:solidFill>
                <a:latin typeface="Meiryo UI" panose="020B0604030504040204" pitchFamily="50" charset="-128"/>
                <a:ea typeface="Meiryo UI" panose="020B0604030504040204" pitchFamily="50" charset="-128"/>
              </a:defRPr>
            </a:lvl2pPr>
            <a:lvl3pPr>
              <a:defRPr>
                <a:solidFill>
                  <a:schemeClr val="bg1"/>
                </a:solidFill>
                <a:latin typeface="Meiryo UI" panose="020B0604030504040204" pitchFamily="50" charset="-128"/>
                <a:ea typeface="Meiryo UI" panose="020B0604030504040204" pitchFamily="50" charset="-128"/>
              </a:defRPr>
            </a:lvl3pPr>
            <a:lvl4pPr>
              <a:defRPr>
                <a:solidFill>
                  <a:schemeClr val="bg1"/>
                </a:solidFill>
                <a:latin typeface="Meiryo UI" panose="020B0604030504040204" pitchFamily="50" charset="-128"/>
                <a:ea typeface="Meiryo UI" panose="020B0604030504040204" pitchFamily="50" charset="-128"/>
              </a:defRPr>
            </a:lvl4pPr>
            <a:lvl5pPr>
              <a:defRPr>
                <a:solidFill>
                  <a:schemeClr val="bg1"/>
                </a:solidFill>
                <a:latin typeface="Meiryo UI" panose="020B0604030504040204" pitchFamily="50" charset="-128"/>
                <a:ea typeface="Meiryo UI" panose="020B0604030504040204" pitchFamily="50" charset="-12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97547AED-76C0-40A4-8699-9D3D6F2FCF8A}"/>
              </a:ext>
            </a:extLst>
          </p:cNvPr>
          <p:cNvSpPr>
            <a:spLocks noGrp="1"/>
          </p:cNvSpPr>
          <p:nvPr>
            <p:ph type="body" sz="quarter" idx="11"/>
          </p:nvPr>
        </p:nvSpPr>
        <p:spPr>
          <a:xfrm>
            <a:off x="233199" y="250380"/>
            <a:ext cx="11734320" cy="932563"/>
          </a:xfrm>
        </p:spPr>
        <p:txBody>
          <a:bodyPr anchor="ctr"/>
          <a:lstStyle>
            <a:lvl1pPr marL="0" indent="0">
              <a:buNone/>
              <a:defRPr sz="5400">
                <a:solidFill>
                  <a:schemeClr val="bg1"/>
                </a:solidFill>
              </a:defRPr>
            </a:lvl1pPr>
            <a:lvl2pPr marL="336145" indent="0">
              <a:buNone/>
              <a:defRPr/>
            </a:lvl2pPr>
            <a:lvl3pPr marL="560241" indent="0">
              <a:buNone/>
              <a:defRPr/>
            </a:lvl3pPr>
            <a:lvl4pPr marL="784338" indent="0">
              <a:buNone/>
              <a:defRPr/>
            </a:lvl4pPr>
            <a:lvl5pPr marL="1008434" indent="0">
              <a:buNone/>
              <a:defRPr/>
            </a:lvl5pPr>
          </a:lstStyle>
          <a:p>
            <a:pPr lvl="0"/>
            <a:r>
              <a:rPr lang="en-US" dirty="0"/>
              <a:t>Edit Master text styles</a:t>
            </a:r>
          </a:p>
        </p:txBody>
      </p:sp>
    </p:spTree>
    <p:extLst>
      <p:ext uri="{BB962C8B-B14F-4D97-AF65-F5344CB8AC3E}">
        <p14:creationId xmlns:p14="http://schemas.microsoft.com/office/powerpoint/2010/main" val="14447170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pter Breadcrumb, 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269240" y="685800"/>
            <a:ext cx="11655078" cy="899665"/>
          </a:xfrm>
        </p:spPr>
        <p:txBody>
          <a:bodyPr/>
          <a:lstStyle>
            <a:lvl1pPr>
              <a:defRPr/>
            </a:lvl1pPr>
          </a:lstStyle>
          <a:p>
            <a:r>
              <a:rPr lang="en-US" dirty="0"/>
              <a:t>Click to edit Master title style</a:t>
            </a:r>
          </a:p>
        </p:txBody>
      </p:sp>
      <p:sp>
        <p:nvSpPr>
          <p:cNvPr id="5" name="Text Placeholder 3"/>
          <p:cNvSpPr>
            <a:spLocks noGrp="1"/>
          </p:cNvSpPr>
          <p:nvPr>
            <p:ph type="body" sz="quarter" idx="10" hasCustomPrompt="1"/>
          </p:nvPr>
        </p:nvSpPr>
        <p:spPr>
          <a:xfrm>
            <a:off x="269239" y="1383386"/>
            <a:ext cx="11653523" cy="523220"/>
          </a:xfrm>
        </p:spPr>
        <p:txBody>
          <a:bodyPr>
            <a:spAutoFit/>
          </a:bodyPr>
          <a:lstStyle>
            <a:lvl1pPr marL="0" indent="0">
              <a:buNone/>
              <a:defRPr sz="2200" b="0">
                <a:solidFill>
                  <a:schemeClr val="accent2"/>
                </a:solidFill>
                <a:latin typeface="Meiryo UI" panose="020B0604030504040204" pitchFamily="50" charset="-128"/>
              </a:defRPr>
            </a:lvl1pPr>
            <a:lvl2pPr marL="336145" indent="0">
              <a:buNone/>
              <a:defRPr/>
            </a:lvl2pPr>
            <a:lvl3pPr marL="560241" indent="0">
              <a:buNone/>
              <a:defRPr/>
            </a:lvl3pPr>
            <a:lvl4pPr marL="784338" indent="0">
              <a:buNone/>
              <a:defRPr/>
            </a:lvl4pPr>
            <a:lvl5pPr marL="1008434" indent="0">
              <a:buNone/>
              <a:defRPr/>
            </a:lvl5pPr>
          </a:lstStyle>
          <a:p>
            <a:pPr lvl="0"/>
            <a:r>
              <a:rPr lang="en-US" dirty="0"/>
              <a:t>Subhead</a:t>
            </a:r>
          </a:p>
        </p:txBody>
      </p:sp>
      <p:sp>
        <p:nvSpPr>
          <p:cNvPr id="4" name="Text Placeholder 5"/>
          <p:cNvSpPr>
            <a:spLocks noGrp="1"/>
          </p:cNvSpPr>
          <p:nvPr>
            <p:ph type="body" sz="quarter" idx="11" hasCustomPrompt="1"/>
          </p:nvPr>
        </p:nvSpPr>
        <p:spPr>
          <a:xfrm>
            <a:off x="269239" y="289767"/>
            <a:ext cx="11653523" cy="430887"/>
          </a:xfrm>
        </p:spPr>
        <p:txBody>
          <a:bodyPr/>
          <a:lstStyle>
            <a:lvl1pPr marL="0" indent="0">
              <a:buNone/>
              <a:defRPr sz="1600" b="1">
                <a:solidFill>
                  <a:schemeClr val="accent4"/>
                </a:solidFill>
                <a:latin typeface="Meiryo UI" panose="020B0604030504040204" pitchFamily="50" charset="-128"/>
              </a:defRPr>
            </a:lvl1pPr>
            <a:lvl2pPr marL="0" indent="0">
              <a:buFontTx/>
              <a:buNone/>
              <a:defRPr sz="1961"/>
            </a:lvl2pPr>
            <a:lvl3pPr marL="224097" indent="0">
              <a:buNone/>
              <a:defRPr/>
            </a:lvl3pPr>
            <a:lvl4pPr marL="448193" indent="0">
              <a:buNone/>
              <a:defRPr/>
            </a:lvl4pPr>
            <a:lvl5pPr marL="672290" indent="0">
              <a:buNone/>
              <a:defRPr/>
            </a:lvl5pPr>
          </a:lstStyle>
          <a:p>
            <a:pPr lvl="0"/>
            <a:r>
              <a:rPr lang="en-US" dirty="0"/>
              <a:t>CHAPTER TITLE BREADCRUM</a:t>
            </a:r>
          </a:p>
        </p:txBody>
      </p:sp>
    </p:spTree>
    <p:extLst>
      <p:ext uri="{BB962C8B-B14F-4D97-AF65-F5344CB8AC3E}">
        <p14:creationId xmlns:p14="http://schemas.microsoft.com/office/powerpoint/2010/main" val="21051771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Section Title Accent Color 2">
    <p:bg>
      <p:bgPr>
        <a:solidFill>
          <a:srgbClr val="0078D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158793"/>
          </a:xfrm>
          <a:noFill/>
        </p:spPr>
        <p:txBody>
          <a:bodyPr tIns="91440" bIns="91440" anchor="t" anchorCtr="0">
            <a:spAutoFit/>
          </a:bodyPr>
          <a:lstStyle>
            <a:lvl1pPr>
              <a:defRPr sz="7058" spc="-98" baseline="0">
                <a:gradFill>
                  <a:gsLst>
                    <a:gs pos="100000">
                      <a:schemeClr val="tx1"/>
                    </a:gs>
                    <a:gs pos="0">
                      <a:schemeClr val="tx1"/>
                    </a:gs>
                  </a:gsLst>
                  <a:lin ang="5400000" scaled="0"/>
                </a:gradFill>
                <a:latin typeface="Meiryo UI" panose="020B0604030504040204" pitchFamily="50" charset="-128"/>
                <a:ea typeface="Meiryo UI" panose="020B0604030504040204" pitchFamily="50" charset="-128"/>
              </a:defRPr>
            </a:lvl1pPr>
          </a:lstStyle>
          <a:p>
            <a:r>
              <a:rPr lang="en-US" dirty="0"/>
              <a:t>Section title</a:t>
            </a:r>
          </a:p>
        </p:txBody>
      </p:sp>
    </p:spTree>
    <p:extLst>
      <p:ext uri="{BB962C8B-B14F-4D97-AF65-F5344CB8AC3E}">
        <p14:creationId xmlns:p14="http://schemas.microsoft.com/office/powerpoint/2010/main" val="13745217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layout 1 -  Photo right">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6209610" y="0"/>
            <a:ext cx="5982390" cy="68580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noAutofit/>
          </a:bodyPr>
          <a:lstStyle>
            <a:lvl1pPr marL="0" indent="0" algn="ctr">
              <a:buNone/>
              <a:defRPr sz="1961">
                <a:solidFill>
                  <a:schemeClr val="bg2"/>
                </a:solidFill>
                <a:latin typeface="+mj-lt"/>
              </a:defRPr>
            </a:lvl1pPr>
          </a:lstStyle>
          <a:p>
            <a:r>
              <a:rPr lang="en-US" dirty="0"/>
              <a:t>Non-product photo here</a:t>
            </a:r>
          </a:p>
        </p:txBody>
      </p:sp>
      <p:sp>
        <p:nvSpPr>
          <p:cNvPr id="5" name="Title Placeholder 1">
            <a:extLst>
              <a:ext uri="{FF2B5EF4-FFF2-40B4-BE49-F238E27FC236}">
                <a16:creationId xmlns:a16="http://schemas.microsoft.com/office/drawing/2014/main" id="{87B2D435-6763-4273-8B58-EEB87561755F}"/>
              </a:ext>
            </a:extLst>
          </p:cNvPr>
          <p:cNvSpPr>
            <a:spLocks noGrp="1"/>
          </p:cNvSpPr>
          <p:nvPr>
            <p:ph type="title" hasCustomPrompt="1"/>
          </p:nvPr>
        </p:nvSpPr>
        <p:spPr>
          <a:xfrm>
            <a:off x="426425" y="440495"/>
            <a:ext cx="5555966" cy="758022"/>
          </a:xfrm>
          <a:prstGeom prst="rect">
            <a:avLst/>
          </a:prstGeom>
        </p:spPr>
        <p:txBody>
          <a:bodyPr vert="horz" wrap="square" lIns="0" tIns="164592" rIns="0" bIns="0" rtlCol="0" anchor="t">
            <a:noAutofit/>
          </a:bodyPr>
          <a:lstStyle>
            <a:lvl1pPr>
              <a:defRPr/>
            </a:lvl1pPr>
          </a:lstStyle>
          <a:p>
            <a:r>
              <a:rPr lang="en-US" dirty="0"/>
              <a:t>Photo layout 1</a:t>
            </a:r>
          </a:p>
        </p:txBody>
      </p:sp>
      <p:sp>
        <p:nvSpPr>
          <p:cNvPr id="6" name="Text Placeholder 3">
            <a:extLst>
              <a:ext uri="{FF2B5EF4-FFF2-40B4-BE49-F238E27FC236}">
                <a16:creationId xmlns:a16="http://schemas.microsoft.com/office/drawing/2014/main" id="{71CE2F71-BF91-4E7B-BDE5-A747EFEFF88C}"/>
              </a:ext>
            </a:extLst>
          </p:cNvPr>
          <p:cNvSpPr>
            <a:spLocks noGrp="1"/>
          </p:cNvSpPr>
          <p:nvPr>
            <p:ph type="body" sz="quarter" idx="11" hasCustomPrompt="1"/>
          </p:nvPr>
        </p:nvSpPr>
        <p:spPr>
          <a:xfrm>
            <a:off x="426424" y="2145841"/>
            <a:ext cx="5555965" cy="2573509"/>
          </a:xfrm>
        </p:spPr>
        <p:txBody>
          <a:bodyPr wrap="square" lIns="0" tIns="0" rIns="0" bIns="0">
            <a:noAutofit/>
          </a:bodyPr>
          <a:lstStyle>
            <a:lvl1pPr marL="268916" marR="0" indent="-268916" algn="l" defTabSz="914367" rtl="0" eaLnBrk="1" fontAlgn="auto" latinLnBrk="0" hangingPunct="1">
              <a:lnSpc>
                <a:spcPct val="90000"/>
              </a:lnSpc>
              <a:spcBef>
                <a:spcPts val="0"/>
              </a:spcBef>
              <a:spcAft>
                <a:spcPts val="2549"/>
              </a:spcAft>
              <a:buClrTx/>
              <a:buSzPct val="90000"/>
              <a:buFont typeface="Arial" panose="020B0604020202020204" pitchFamily="34" charset="0"/>
              <a:buChar char="•"/>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Segoe UI 26pt</a:t>
            </a:r>
          </a:p>
          <a:p>
            <a:pPr lvl="0"/>
            <a:r>
              <a:rPr lang="pt-BR" dirty="0"/>
              <a:t>Segoe UI 26pt</a:t>
            </a:r>
          </a:p>
          <a:p>
            <a:pPr lvl="0"/>
            <a:r>
              <a:rPr lang="pt-BR" dirty="0"/>
              <a:t>Segoe UI 26pt</a:t>
            </a:r>
          </a:p>
        </p:txBody>
      </p:sp>
      <p:sp>
        <p:nvSpPr>
          <p:cNvPr id="7" name="Text Placeholder 3">
            <a:extLst>
              <a:ext uri="{FF2B5EF4-FFF2-40B4-BE49-F238E27FC236}">
                <a16:creationId xmlns:a16="http://schemas.microsoft.com/office/drawing/2014/main" id="{9E381CA1-ED72-924D-9616-4AD72D503B49}"/>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chemeClr val="accent1"/>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3957688557"/>
      </p:ext>
    </p:extLst>
  </p:cSld>
  <p:clrMapOvr>
    <a:masterClrMapping/>
  </p:clrMapOvr>
  <p:transition>
    <p:fade/>
  </p:transition>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92891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quare photo">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a:t>
            </a:r>
          </a:p>
        </p:txBody>
      </p:sp>
      <p:pic>
        <p:nvPicPr>
          <p:cNvPr id="16" name="Picture 15" descr="Birdseye view of people sitting around 2 different tables with laptops and papers">
            <a:extLst>
              <a:ext uri="{FF2B5EF4-FFF2-40B4-BE49-F238E27FC236}">
                <a16:creationId xmlns:a16="http://schemas.microsoft.com/office/drawing/2014/main" id="{B1C2F893-3303-4264-AB52-B3B350DFEAA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34000" y="0"/>
            <a:ext cx="6858000" cy="6858000"/>
          </a:xfrm>
          <a:prstGeom prst="rect">
            <a:avLst/>
          </a:prstGeom>
        </p:spPr>
      </p:pic>
    </p:spTree>
    <p:extLst>
      <p:ext uri="{BB962C8B-B14F-4D97-AF65-F5344CB8AC3E}">
        <p14:creationId xmlns:p14="http://schemas.microsoft.com/office/powerpoint/2010/main" val="30174309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userDrawn="1">
          <p15:clr>
            <a:srgbClr val="5ACBF0"/>
          </p15:clr>
        </p15:guide>
        <p15:guide id="3" pos="3355" userDrawn="1">
          <p15:clr>
            <a:srgbClr val="FBAE40"/>
          </p15:clr>
        </p15:guide>
        <p15:guide id="5" orient="horz" pos="2160" userDrawn="1">
          <p15:clr>
            <a:srgbClr val="FBAE40"/>
          </p15:clr>
        </p15:guide>
        <p15:guide id="6" orient="horz" pos="2229" userDrawn="1">
          <p15:clr>
            <a:srgbClr val="5ACBF0"/>
          </p15:clr>
        </p15:guide>
        <p15:guide id="7" pos="2996" userDrawn="1">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quare photo 2">
    <p:bg>
      <p:bgRef idx="1001">
        <a:schemeClr val="bg1"/>
      </p:bgRef>
    </p:bg>
    <p:spTree>
      <p:nvGrpSpPr>
        <p:cNvPr id="1" name=""/>
        <p:cNvGrpSpPr/>
        <p:nvPr/>
      </p:nvGrpSpPr>
      <p:grpSpPr>
        <a:xfrm>
          <a:off x="0" y="0"/>
          <a:ext cx="0" cy="0"/>
          <a:chOff x="0" y="0"/>
          <a:chExt cx="0" cy="0"/>
        </a:xfrm>
      </p:grpSpPr>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a:t>
            </a:r>
          </a:p>
        </p:txBody>
      </p:sp>
      <p:pic>
        <p:nvPicPr>
          <p:cNvPr id="16" name="Picture 15" descr="Birdseye view of people sitting around 2 different tables with laptops and papers">
            <a:extLst>
              <a:ext uri="{FF2B5EF4-FFF2-40B4-BE49-F238E27FC236}">
                <a16:creationId xmlns:a16="http://schemas.microsoft.com/office/drawing/2014/main" id="{E7150A6E-A6E7-4402-9974-1ACCB192C9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34000" y="0"/>
            <a:ext cx="6858000" cy="6858000"/>
          </a:xfrm>
          <a:prstGeom prst="rect">
            <a:avLst/>
          </a:prstGeom>
        </p:spPr>
      </p:pic>
    </p:spTree>
    <p:extLst>
      <p:ext uri="{BB962C8B-B14F-4D97-AF65-F5344CB8AC3E}">
        <p14:creationId xmlns:p14="http://schemas.microsoft.com/office/powerpoint/2010/main" val="16054354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userDrawn="1">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 text</a:t>
            </a:r>
          </a:p>
        </p:txBody>
      </p:sp>
    </p:spTree>
    <p:extLst>
      <p:ext uri="{BB962C8B-B14F-4D97-AF65-F5344CB8AC3E}">
        <p14:creationId xmlns:p14="http://schemas.microsoft.com/office/powerpoint/2010/main" val="19385043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eiryo UI" panose="020B0604030504040204" pitchFamily="50" charset="-128"/>
                <a:cs typeface="Segoe UI" panose="020B0502040204020203" pitchFamily="34" charset="0"/>
              </a:defRPr>
            </a:lvl1pPr>
          </a:lstStyle>
          <a:p>
            <a:pPr lvl="0"/>
            <a:r>
              <a:rPr lang="en-US" dirty="0"/>
              <a:t>Speaker name or subtitle text</a:t>
            </a:r>
          </a:p>
        </p:txBody>
      </p:sp>
    </p:spTree>
    <p:extLst>
      <p:ext uri="{BB962C8B-B14F-4D97-AF65-F5344CB8AC3E}">
        <p14:creationId xmlns:p14="http://schemas.microsoft.com/office/powerpoint/2010/main" val="18495981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lvl1pPr>
          </a:lstStyle>
          <a:p>
            <a:r>
              <a:rPr lang="en-US" dirty="0"/>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1538883"/>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3299196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Walkin (event nam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Group 4"/>
          <p:cNvGrpSpPr>
            <a:grpSpLocks noChangeAspect="1"/>
          </p:cNvGrpSpPr>
          <p:nvPr userDrawn="1"/>
        </p:nvGrpSpPr>
        <p:grpSpPr bwMode="white">
          <a:xfrm>
            <a:off x="459102" y="470067"/>
            <a:ext cx="1419662" cy="304828"/>
            <a:chOff x="457200" y="1643393"/>
            <a:chExt cx="4492753" cy="964540"/>
          </a:xfrm>
        </p:grpSpPr>
        <p:pic>
          <p:nvPicPr>
            <p:cNvPr id="6" name="Picture 5"/>
            <p:cNvPicPr>
              <a:picLocks noChangeAspect="1"/>
            </p:cNvPicPr>
            <p:nvPr/>
          </p:nvPicPr>
          <p:blipFill>
            <a:blip r:embed="rId3"/>
            <a:stretch>
              <a:fillRect/>
            </a:stretch>
          </p:blipFill>
          <p:spPr bwMode="white">
            <a:xfrm>
              <a:off x="457200" y="1643393"/>
              <a:ext cx="964540" cy="964540"/>
            </a:xfrm>
            <a:prstGeom prst="rect">
              <a:avLst/>
            </a:prstGeom>
          </p:spPr>
        </p:pic>
        <p:sp>
          <p:nvSpPr>
            <p:cNvPr id="8" name="Freeform 12"/>
            <p:cNvSpPr>
              <a:spLocks noEditPoints="1"/>
            </p:cNvSpPr>
            <p:nvPr/>
          </p:nvSpPr>
          <p:spPr bwMode="white">
            <a:xfrm>
              <a:off x="1703514" y="1792710"/>
              <a:ext cx="3246439" cy="635329"/>
            </a:xfrm>
            <a:custGeom>
              <a:avLst/>
              <a:gdLst>
                <a:gd name="T0" fmla="*/ 218 w 1139"/>
                <a:gd name="T1" fmla="*/ 217 h 220"/>
                <a:gd name="T2" fmla="*/ 185 w 1139"/>
                <a:gd name="T3" fmla="*/ 52 h 220"/>
                <a:gd name="T4" fmla="*/ 120 w 1139"/>
                <a:gd name="T5" fmla="*/ 217 h 220"/>
                <a:gd name="T6" fmla="*/ 32 w 1139"/>
                <a:gd name="T7" fmla="*/ 52 h 220"/>
                <a:gd name="T8" fmla="*/ 33 w 1139"/>
                <a:gd name="T9" fmla="*/ 93 h 220"/>
                <a:gd name="T10" fmla="*/ 0 w 1139"/>
                <a:gd name="T11" fmla="*/ 15 h 220"/>
                <a:gd name="T12" fmla="*/ 109 w 1139"/>
                <a:gd name="T13" fmla="*/ 168 h 220"/>
                <a:gd name="T14" fmla="*/ 171 w 1139"/>
                <a:gd name="T15" fmla="*/ 15 h 220"/>
                <a:gd name="T16" fmla="*/ 285 w 1139"/>
                <a:gd name="T17" fmla="*/ 72 h 220"/>
                <a:gd name="T18" fmla="*/ 269 w 1139"/>
                <a:gd name="T19" fmla="*/ 11 h 220"/>
                <a:gd name="T20" fmla="*/ 254 w 1139"/>
                <a:gd name="T21" fmla="*/ 45 h 220"/>
                <a:gd name="T22" fmla="*/ 289 w 1139"/>
                <a:gd name="T23" fmla="*/ 31 h 220"/>
                <a:gd name="T24" fmla="*/ 405 w 1139"/>
                <a:gd name="T25" fmla="*/ 71 h 220"/>
                <a:gd name="T26" fmla="*/ 318 w 1139"/>
                <a:gd name="T27" fmla="*/ 107 h 220"/>
                <a:gd name="T28" fmla="*/ 343 w 1139"/>
                <a:gd name="T29" fmla="*/ 211 h 220"/>
                <a:gd name="T30" fmla="*/ 422 w 1139"/>
                <a:gd name="T31" fmla="*/ 210 h 220"/>
                <a:gd name="T32" fmla="*/ 404 w 1139"/>
                <a:gd name="T33" fmla="*/ 189 h 220"/>
                <a:gd name="T34" fmla="*/ 344 w 1139"/>
                <a:gd name="T35" fmla="*/ 145 h 220"/>
                <a:gd name="T36" fmla="*/ 420 w 1139"/>
                <a:gd name="T37" fmla="*/ 108 h 220"/>
                <a:gd name="T38" fmla="*/ 421 w 1139"/>
                <a:gd name="T39" fmla="*/ 76 h 220"/>
                <a:gd name="T40" fmla="*/ 495 w 1139"/>
                <a:gd name="T41" fmla="*/ 78 h 220"/>
                <a:gd name="T42" fmla="*/ 481 w 1139"/>
                <a:gd name="T43" fmla="*/ 72 h 220"/>
                <a:gd name="T44" fmla="*/ 481 w 1139"/>
                <a:gd name="T45" fmla="*/ 217 h 220"/>
                <a:gd name="T46" fmla="*/ 512 w 1139"/>
                <a:gd name="T47" fmla="*/ 100 h 220"/>
                <a:gd name="T48" fmla="*/ 531 w 1139"/>
                <a:gd name="T49" fmla="*/ 106 h 220"/>
                <a:gd name="T50" fmla="*/ 517 w 1139"/>
                <a:gd name="T51" fmla="*/ 70 h 220"/>
                <a:gd name="T52" fmla="*/ 661 w 1139"/>
                <a:gd name="T53" fmla="*/ 199 h 220"/>
                <a:gd name="T54" fmla="*/ 533 w 1139"/>
                <a:gd name="T55" fmla="*/ 146 h 220"/>
                <a:gd name="T56" fmla="*/ 663 w 1139"/>
                <a:gd name="T57" fmla="*/ 89 h 220"/>
                <a:gd name="T58" fmla="*/ 608 w 1139"/>
                <a:gd name="T59" fmla="*/ 97 h 220"/>
                <a:gd name="T60" fmla="*/ 579 w 1139"/>
                <a:gd name="T61" fmla="*/ 180 h 220"/>
                <a:gd name="T62" fmla="*/ 646 w 1139"/>
                <a:gd name="T63" fmla="*/ 144 h 220"/>
                <a:gd name="T64" fmla="*/ 732 w 1139"/>
                <a:gd name="T65" fmla="*/ 110 h 220"/>
                <a:gd name="T66" fmla="*/ 770 w 1139"/>
                <a:gd name="T67" fmla="*/ 98 h 220"/>
                <a:gd name="T68" fmla="*/ 786 w 1139"/>
                <a:gd name="T69" fmla="*/ 75 h 220"/>
                <a:gd name="T70" fmla="*/ 753 w 1139"/>
                <a:gd name="T71" fmla="*/ 69 h 220"/>
                <a:gd name="T72" fmla="*/ 701 w 1139"/>
                <a:gd name="T73" fmla="*/ 131 h 220"/>
                <a:gd name="T74" fmla="*/ 750 w 1139"/>
                <a:gd name="T75" fmla="*/ 164 h 220"/>
                <a:gd name="T76" fmla="*/ 738 w 1139"/>
                <a:gd name="T77" fmla="*/ 193 h 220"/>
                <a:gd name="T78" fmla="*/ 698 w 1139"/>
                <a:gd name="T79" fmla="*/ 179 h 220"/>
                <a:gd name="T80" fmla="*/ 717 w 1139"/>
                <a:gd name="T81" fmla="*/ 218 h 220"/>
                <a:gd name="T82" fmla="*/ 794 w 1139"/>
                <a:gd name="T83" fmla="*/ 175 h 220"/>
                <a:gd name="T84" fmla="*/ 938 w 1139"/>
                <a:gd name="T85" fmla="*/ 89 h 220"/>
                <a:gd name="T86" fmla="*/ 882 w 1139"/>
                <a:gd name="T87" fmla="*/ 220 h 220"/>
                <a:gd name="T88" fmla="*/ 829 w 1139"/>
                <a:gd name="T89" fmla="*/ 89 h 220"/>
                <a:gd name="T90" fmla="*/ 922 w 1139"/>
                <a:gd name="T91" fmla="*/ 144 h 220"/>
                <a:gd name="T92" fmla="*/ 855 w 1139"/>
                <a:gd name="T93" fmla="*/ 109 h 220"/>
                <a:gd name="T94" fmla="*/ 884 w 1139"/>
                <a:gd name="T95" fmla="*/ 192 h 220"/>
                <a:gd name="T96" fmla="*/ 1139 w 1139"/>
                <a:gd name="T97" fmla="*/ 100 h 220"/>
                <a:gd name="T98" fmla="*/ 1104 w 1139"/>
                <a:gd name="T99" fmla="*/ 29 h 220"/>
                <a:gd name="T100" fmla="*/ 1070 w 1139"/>
                <a:gd name="T101" fmla="*/ 40 h 220"/>
                <a:gd name="T102" fmla="*/ 1019 w 1139"/>
                <a:gd name="T103" fmla="*/ 54 h 220"/>
                <a:gd name="T104" fmla="*/ 1055 w 1139"/>
                <a:gd name="T105" fmla="*/ 32 h 220"/>
                <a:gd name="T106" fmla="*/ 1056 w 1139"/>
                <a:gd name="T107" fmla="*/ 3 h 220"/>
                <a:gd name="T108" fmla="*/ 991 w 1139"/>
                <a:gd name="T109" fmla="*/ 25 h 220"/>
                <a:gd name="T110" fmla="*/ 961 w 1139"/>
                <a:gd name="T111" fmla="*/ 72 h 220"/>
                <a:gd name="T112" fmla="*/ 985 w 1139"/>
                <a:gd name="T113" fmla="*/ 217 h 220"/>
                <a:gd name="T114" fmla="*/ 1070 w 1139"/>
                <a:gd name="T115" fmla="*/ 100 h 220"/>
                <a:gd name="T116" fmla="*/ 1127 w 1139"/>
                <a:gd name="T117" fmla="*/ 219 h 220"/>
                <a:gd name="T118" fmla="*/ 1139 w 1139"/>
                <a:gd name="T119" fmla="*/ 187 h 220"/>
                <a:gd name="T120" fmla="*/ 1123 w 1139"/>
                <a:gd name="T121" fmla="*/ 192 h 220"/>
                <a:gd name="T122" fmla="*/ 1104 w 1139"/>
                <a:gd name="T123" fmla="*/ 10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39" h="220">
                  <a:moveTo>
                    <a:pt x="171" y="15"/>
                  </a:moveTo>
                  <a:cubicBezTo>
                    <a:pt x="218" y="15"/>
                    <a:pt x="218" y="15"/>
                    <a:pt x="218" y="15"/>
                  </a:cubicBezTo>
                  <a:cubicBezTo>
                    <a:pt x="218" y="217"/>
                    <a:pt x="218" y="217"/>
                    <a:pt x="218" y="217"/>
                  </a:cubicBezTo>
                  <a:cubicBezTo>
                    <a:pt x="184" y="217"/>
                    <a:pt x="184" y="217"/>
                    <a:pt x="184" y="217"/>
                  </a:cubicBezTo>
                  <a:cubicBezTo>
                    <a:pt x="184" y="89"/>
                    <a:pt x="184" y="89"/>
                    <a:pt x="184" y="89"/>
                  </a:cubicBezTo>
                  <a:cubicBezTo>
                    <a:pt x="184" y="80"/>
                    <a:pt x="184" y="67"/>
                    <a:pt x="185" y="52"/>
                  </a:cubicBezTo>
                  <a:cubicBezTo>
                    <a:pt x="185" y="52"/>
                    <a:pt x="185" y="52"/>
                    <a:pt x="185" y="52"/>
                  </a:cubicBezTo>
                  <a:cubicBezTo>
                    <a:pt x="183" y="58"/>
                    <a:pt x="182" y="65"/>
                    <a:pt x="180" y="68"/>
                  </a:cubicBezTo>
                  <a:cubicBezTo>
                    <a:pt x="120" y="217"/>
                    <a:pt x="120" y="217"/>
                    <a:pt x="120" y="217"/>
                  </a:cubicBezTo>
                  <a:cubicBezTo>
                    <a:pt x="97" y="217"/>
                    <a:pt x="97" y="217"/>
                    <a:pt x="97" y="217"/>
                  </a:cubicBezTo>
                  <a:cubicBezTo>
                    <a:pt x="37" y="70"/>
                    <a:pt x="37" y="70"/>
                    <a:pt x="37" y="70"/>
                  </a:cubicBezTo>
                  <a:cubicBezTo>
                    <a:pt x="36" y="66"/>
                    <a:pt x="34" y="60"/>
                    <a:pt x="32" y="52"/>
                  </a:cubicBezTo>
                  <a:cubicBezTo>
                    <a:pt x="31" y="52"/>
                    <a:pt x="31" y="52"/>
                    <a:pt x="31" y="52"/>
                  </a:cubicBezTo>
                  <a:cubicBezTo>
                    <a:pt x="32" y="56"/>
                    <a:pt x="32" y="60"/>
                    <a:pt x="32" y="65"/>
                  </a:cubicBezTo>
                  <a:cubicBezTo>
                    <a:pt x="33" y="76"/>
                    <a:pt x="33" y="85"/>
                    <a:pt x="33" y="93"/>
                  </a:cubicBezTo>
                  <a:cubicBezTo>
                    <a:pt x="33" y="217"/>
                    <a:pt x="33" y="217"/>
                    <a:pt x="33" y="217"/>
                  </a:cubicBezTo>
                  <a:cubicBezTo>
                    <a:pt x="0" y="217"/>
                    <a:pt x="0" y="217"/>
                    <a:pt x="0" y="217"/>
                  </a:cubicBezTo>
                  <a:cubicBezTo>
                    <a:pt x="0" y="15"/>
                    <a:pt x="0" y="15"/>
                    <a:pt x="0" y="15"/>
                  </a:cubicBezTo>
                  <a:cubicBezTo>
                    <a:pt x="50" y="15"/>
                    <a:pt x="50" y="15"/>
                    <a:pt x="50" y="15"/>
                  </a:cubicBezTo>
                  <a:cubicBezTo>
                    <a:pt x="100" y="142"/>
                    <a:pt x="100" y="142"/>
                    <a:pt x="100" y="142"/>
                  </a:cubicBezTo>
                  <a:cubicBezTo>
                    <a:pt x="105" y="153"/>
                    <a:pt x="108" y="162"/>
                    <a:pt x="109" y="168"/>
                  </a:cubicBezTo>
                  <a:cubicBezTo>
                    <a:pt x="110" y="168"/>
                    <a:pt x="110" y="168"/>
                    <a:pt x="110" y="168"/>
                  </a:cubicBezTo>
                  <a:cubicBezTo>
                    <a:pt x="119" y="142"/>
                    <a:pt x="119" y="142"/>
                    <a:pt x="119" y="142"/>
                  </a:cubicBezTo>
                  <a:lnTo>
                    <a:pt x="171" y="15"/>
                  </a:lnTo>
                  <a:close/>
                  <a:moveTo>
                    <a:pt x="251" y="217"/>
                  </a:moveTo>
                  <a:cubicBezTo>
                    <a:pt x="285" y="217"/>
                    <a:pt x="285" y="217"/>
                    <a:pt x="285" y="217"/>
                  </a:cubicBezTo>
                  <a:cubicBezTo>
                    <a:pt x="285" y="72"/>
                    <a:pt x="285" y="72"/>
                    <a:pt x="285" y="72"/>
                  </a:cubicBezTo>
                  <a:cubicBezTo>
                    <a:pt x="251" y="72"/>
                    <a:pt x="251" y="72"/>
                    <a:pt x="251" y="72"/>
                  </a:cubicBezTo>
                  <a:lnTo>
                    <a:pt x="251" y="217"/>
                  </a:lnTo>
                  <a:close/>
                  <a:moveTo>
                    <a:pt x="269" y="11"/>
                  </a:moveTo>
                  <a:cubicBezTo>
                    <a:pt x="263" y="11"/>
                    <a:pt x="258" y="13"/>
                    <a:pt x="254" y="17"/>
                  </a:cubicBezTo>
                  <a:cubicBezTo>
                    <a:pt x="250" y="20"/>
                    <a:pt x="248" y="25"/>
                    <a:pt x="248" y="31"/>
                  </a:cubicBezTo>
                  <a:cubicBezTo>
                    <a:pt x="248" y="36"/>
                    <a:pt x="250" y="41"/>
                    <a:pt x="254" y="45"/>
                  </a:cubicBezTo>
                  <a:cubicBezTo>
                    <a:pt x="258" y="48"/>
                    <a:pt x="263" y="50"/>
                    <a:pt x="269" y="50"/>
                  </a:cubicBezTo>
                  <a:cubicBezTo>
                    <a:pt x="274" y="50"/>
                    <a:pt x="279" y="48"/>
                    <a:pt x="283" y="45"/>
                  </a:cubicBezTo>
                  <a:cubicBezTo>
                    <a:pt x="287" y="41"/>
                    <a:pt x="289" y="36"/>
                    <a:pt x="289" y="31"/>
                  </a:cubicBezTo>
                  <a:cubicBezTo>
                    <a:pt x="289" y="25"/>
                    <a:pt x="287" y="21"/>
                    <a:pt x="283" y="17"/>
                  </a:cubicBezTo>
                  <a:cubicBezTo>
                    <a:pt x="279" y="13"/>
                    <a:pt x="274" y="11"/>
                    <a:pt x="269" y="11"/>
                  </a:cubicBezTo>
                  <a:close/>
                  <a:moveTo>
                    <a:pt x="405" y="71"/>
                  </a:moveTo>
                  <a:cubicBezTo>
                    <a:pt x="399" y="69"/>
                    <a:pt x="393" y="69"/>
                    <a:pt x="386" y="69"/>
                  </a:cubicBezTo>
                  <a:cubicBezTo>
                    <a:pt x="371" y="69"/>
                    <a:pt x="357" y="72"/>
                    <a:pt x="345" y="79"/>
                  </a:cubicBezTo>
                  <a:cubicBezTo>
                    <a:pt x="333" y="85"/>
                    <a:pt x="324" y="95"/>
                    <a:pt x="318" y="107"/>
                  </a:cubicBezTo>
                  <a:cubicBezTo>
                    <a:pt x="312" y="119"/>
                    <a:pt x="309" y="133"/>
                    <a:pt x="309" y="148"/>
                  </a:cubicBezTo>
                  <a:cubicBezTo>
                    <a:pt x="309" y="162"/>
                    <a:pt x="312" y="174"/>
                    <a:pt x="318" y="185"/>
                  </a:cubicBezTo>
                  <a:cubicBezTo>
                    <a:pt x="324" y="196"/>
                    <a:pt x="332" y="205"/>
                    <a:pt x="343" y="211"/>
                  </a:cubicBezTo>
                  <a:cubicBezTo>
                    <a:pt x="354" y="217"/>
                    <a:pt x="366" y="220"/>
                    <a:pt x="380" y="220"/>
                  </a:cubicBezTo>
                  <a:cubicBezTo>
                    <a:pt x="396" y="220"/>
                    <a:pt x="410" y="217"/>
                    <a:pt x="421" y="211"/>
                  </a:cubicBezTo>
                  <a:cubicBezTo>
                    <a:pt x="422" y="210"/>
                    <a:pt x="422" y="210"/>
                    <a:pt x="422" y="210"/>
                  </a:cubicBezTo>
                  <a:cubicBezTo>
                    <a:pt x="422" y="179"/>
                    <a:pt x="422" y="179"/>
                    <a:pt x="422" y="179"/>
                  </a:cubicBezTo>
                  <a:cubicBezTo>
                    <a:pt x="420" y="180"/>
                    <a:pt x="420" y="180"/>
                    <a:pt x="420" y="180"/>
                  </a:cubicBezTo>
                  <a:cubicBezTo>
                    <a:pt x="415" y="184"/>
                    <a:pt x="410" y="187"/>
                    <a:pt x="404" y="189"/>
                  </a:cubicBezTo>
                  <a:cubicBezTo>
                    <a:pt x="398" y="191"/>
                    <a:pt x="392" y="192"/>
                    <a:pt x="387" y="192"/>
                  </a:cubicBezTo>
                  <a:cubicBezTo>
                    <a:pt x="374" y="192"/>
                    <a:pt x="363" y="188"/>
                    <a:pt x="355" y="180"/>
                  </a:cubicBezTo>
                  <a:cubicBezTo>
                    <a:pt x="348" y="171"/>
                    <a:pt x="344" y="160"/>
                    <a:pt x="344" y="145"/>
                  </a:cubicBezTo>
                  <a:cubicBezTo>
                    <a:pt x="344" y="131"/>
                    <a:pt x="348" y="119"/>
                    <a:pt x="356" y="110"/>
                  </a:cubicBezTo>
                  <a:cubicBezTo>
                    <a:pt x="364" y="101"/>
                    <a:pt x="375" y="97"/>
                    <a:pt x="388" y="97"/>
                  </a:cubicBezTo>
                  <a:cubicBezTo>
                    <a:pt x="399" y="97"/>
                    <a:pt x="410" y="101"/>
                    <a:pt x="420" y="108"/>
                  </a:cubicBezTo>
                  <a:cubicBezTo>
                    <a:pt x="422" y="109"/>
                    <a:pt x="422" y="109"/>
                    <a:pt x="422" y="109"/>
                  </a:cubicBezTo>
                  <a:cubicBezTo>
                    <a:pt x="422" y="76"/>
                    <a:pt x="422" y="76"/>
                    <a:pt x="422" y="76"/>
                  </a:cubicBezTo>
                  <a:cubicBezTo>
                    <a:pt x="421" y="76"/>
                    <a:pt x="421" y="76"/>
                    <a:pt x="421" y="76"/>
                  </a:cubicBezTo>
                  <a:cubicBezTo>
                    <a:pt x="417" y="74"/>
                    <a:pt x="412" y="72"/>
                    <a:pt x="405" y="71"/>
                  </a:cubicBezTo>
                  <a:close/>
                  <a:moveTo>
                    <a:pt x="517" y="70"/>
                  </a:moveTo>
                  <a:cubicBezTo>
                    <a:pt x="509" y="70"/>
                    <a:pt x="501" y="72"/>
                    <a:pt x="495" y="78"/>
                  </a:cubicBezTo>
                  <a:cubicBezTo>
                    <a:pt x="489" y="83"/>
                    <a:pt x="485" y="89"/>
                    <a:pt x="482" y="97"/>
                  </a:cubicBezTo>
                  <a:cubicBezTo>
                    <a:pt x="481" y="97"/>
                    <a:pt x="481" y="97"/>
                    <a:pt x="481" y="97"/>
                  </a:cubicBezTo>
                  <a:cubicBezTo>
                    <a:pt x="481" y="72"/>
                    <a:pt x="481" y="72"/>
                    <a:pt x="481" y="72"/>
                  </a:cubicBezTo>
                  <a:cubicBezTo>
                    <a:pt x="447" y="72"/>
                    <a:pt x="447" y="72"/>
                    <a:pt x="447" y="72"/>
                  </a:cubicBezTo>
                  <a:cubicBezTo>
                    <a:pt x="447" y="217"/>
                    <a:pt x="447" y="217"/>
                    <a:pt x="447" y="217"/>
                  </a:cubicBezTo>
                  <a:cubicBezTo>
                    <a:pt x="481" y="217"/>
                    <a:pt x="481" y="217"/>
                    <a:pt x="481" y="217"/>
                  </a:cubicBezTo>
                  <a:cubicBezTo>
                    <a:pt x="481" y="143"/>
                    <a:pt x="481" y="143"/>
                    <a:pt x="481" y="143"/>
                  </a:cubicBezTo>
                  <a:cubicBezTo>
                    <a:pt x="481" y="130"/>
                    <a:pt x="484" y="120"/>
                    <a:pt x="490" y="112"/>
                  </a:cubicBezTo>
                  <a:cubicBezTo>
                    <a:pt x="495" y="104"/>
                    <a:pt x="503" y="100"/>
                    <a:pt x="512" y="100"/>
                  </a:cubicBezTo>
                  <a:cubicBezTo>
                    <a:pt x="515" y="100"/>
                    <a:pt x="518" y="101"/>
                    <a:pt x="522" y="102"/>
                  </a:cubicBezTo>
                  <a:cubicBezTo>
                    <a:pt x="526" y="103"/>
                    <a:pt x="528" y="104"/>
                    <a:pt x="530" y="105"/>
                  </a:cubicBezTo>
                  <a:cubicBezTo>
                    <a:pt x="531" y="106"/>
                    <a:pt x="531" y="106"/>
                    <a:pt x="531" y="106"/>
                  </a:cubicBezTo>
                  <a:cubicBezTo>
                    <a:pt x="531" y="72"/>
                    <a:pt x="531" y="72"/>
                    <a:pt x="531" y="72"/>
                  </a:cubicBezTo>
                  <a:cubicBezTo>
                    <a:pt x="531" y="72"/>
                    <a:pt x="531" y="72"/>
                    <a:pt x="531" y="72"/>
                  </a:cubicBezTo>
                  <a:cubicBezTo>
                    <a:pt x="528" y="70"/>
                    <a:pt x="523" y="70"/>
                    <a:pt x="517" y="70"/>
                  </a:cubicBezTo>
                  <a:close/>
                  <a:moveTo>
                    <a:pt x="663" y="89"/>
                  </a:moveTo>
                  <a:cubicBezTo>
                    <a:pt x="675" y="102"/>
                    <a:pt x="682" y="120"/>
                    <a:pt x="682" y="143"/>
                  </a:cubicBezTo>
                  <a:cubicBezTo>
                    <a:pt x="682" y="166"/>
                    <a:pt x="675" y="185"/>
                    <a:pt x="661" y="199"/>
                  </a:cubicBezTo>
                  <a:cubicBezTo>
                    <a:pt x="648" y="213"/>
                    <a:pt x="629" y="220"/>
                    <a:pt x="606" y="220"/>
                  </a:cubicBezTo>
                  <a:cubicBezTo>
                    <a:pt x="584" y="220"/>
                    <a:pt x="566" y="213"/>
                    <a:pt x="553" y="200"/>
                  </a:cubicBezTo>
                  <a:cubicBezTo>
                    <a:pt x="540" y="187"/>
                    <a:pt x="533" y="169"/>
                    <a:pt x="533" y="146"/>
                  </a:cubicBezTo>
                  <a:cubicBezTo>
                    <a:pt x="533" y="122"/>
                    <a:pt x="540" y="103"/>
                    <a:pt x="553" y="89"/>
                  </a:cubicBezTo>
                  <a:cubicBezTo>
                    <a:pt x="567" y="76"/>
                    <a:pt x="586" y="69"/>
                    <a:pt x="610" y="69"/>
                  </a:cubicBezTo>
                  <a:cubicBezTo>
                    <a:pt x="632" y="69"/>
                    <a:pt x="650" y="75"/>
                    <a:pt x="663" y="89"/>
                  </a:cubicBezTo>
                  <a:close/>
                  <a:moveTo>
                    <a:pt x="646" y="144"/>
                  </a:moveTo>
                  <a:cubicBezTo>
                    <a:pt x="646" y="129"/>
                    <a:pt x="643" y="117"/>
                    <a:pt x="636" y="109"/>
                  </a:cubicBezTo>
                  <a:cubicBezTo>
                    <a:pt x="629" y="101"/>
                    <a:pt x="620" y="97"/>
                    <a:pt x="608" y="97"/>
                  </a:cubicBezTo>
                  <a:cubicBezTo>
                    <a:pt x="596" y="97"/>
                    <a:pt x="586" y="101"/>
                    <a:pt x="579" y="109"/>
                  </a:cubicBezTo>
                  <a:cubicBezTo>
                    <a:pt x="572" y="118"/>
                    <a:pt x="568" y="130"/>
                    <a:pt x="568" y="145"/>
                  </a:cubicBezTo>
                  <a:cubicBezTo>
                    <a:pt x="568" y="160"/>
                    <a:pt x="572" y="172"/>
                    <a:pt x="579" y="180"/>
                  </a:cubicBezTo>
                  <a:cubicBezTo>
                    <a:pt x="586" y="188"/>
                    <a:pt x="596" y="192"/>
                    <a:pt x="608" y="192"/>
                  </a:cubicBezTo>
                  <a:cubicBezTo>
                    <a:pt x="621" y="192"/>
                    <a:pt x="630" y="188"/>
                    <a:pt x="637" y="180"/>
                  </a:cubicBezTo>
                  <a:cubicBezTo>
                    <a:pt x="643" y="172"/>
                    <a:pt x="646" y="160"/>
                    <a:pt x="646" y="144"/>
                  </a:cubicBezTo>
                  <a:close/>
                  <a:moveTo>
                    <a:pt x="757" y="132"/>
                  </a:moveTo>
                  <a:cubicBezTo>
                    <a:pt x="746" y="128"/>
                    <a:pt x="739" y="124"/>
                    <a:pt x="737" y="121"/>
                  </a:cubicBezTo>
                  <a:cubicBezTo>
                    <a:pt x="734" y="119"/>
                    <a:pt x="732" y="115"/>
                    <a:pt x="732" y="110"/>
                  </a:cubicBezTo>
                  <a:cubicBezTo>
                    <a:pt x="732" y="106"/>
                    <a:pt x="734" y="103"/>
                    <a:pt x="738" y="100"/>
                  </a:cubicBezTo>
                  <a:cubicBezTo>
                    <a:pt x="741" y="97"/>
                    <a:pt x="746" y="96"/>
                    <a:pt x="752" y="96"/>
                  </a:cubicBezTo>
                  <a:cubicBezTo>
                    <a:pt x="758" y="96"/>
                    <a:pt x="764" y="97"/>
                    <a:pt x="770" y="98"/>
                  </a:cubicBezTo>
                  <a:cubicBezTo>
                    <a:pt x="776" y="100"/>
                    <a:pt x="781" y="103"/>
                    <a:pt x="785" y="105"/>
                  </a:cubicBezTo>
                  <a:cubicBezTo>
                    <a:pt x="786" y="106"/>
                    <a:pt x="786" y="106"/>
                    <a:pt x="786" y="106"/>
                  </a:cubicBezTo>
                  <a:cubicBezTo>
                    <a:pt x="786" y="75"/>
                    <a:pt x="786" y="75"/>
                    <a:pt x="786" y="75"/>
                  </a:cubicBezTo>
                  <a:cubicBezTo>
                    <a:pt x="786" y="75"/>
                    <a:pt x="786" y="75"/>
                    <a:pt x="786" y="75"/>
                  </a:cubicBezTo>
                  <a:cubicBezTo>
                    <a:pt x="782" y="73"/>
                    <a:pt x="777" y="72"/>
                    <a:pt x="770" y="70"/>
                  </a:cubicBezTo>
                  <a:cubicBezTo>
                    <a:pt x="764" y="69"/>
                    <a:pt x="758" y="69"/>
                    <a:pt x="753" y="69"/>
                  </a:cubicBezTo>
                  <a:cubicBezTo>
                    <a:pt x="737" y="69"/>
                    <a:pt x="724" y="73"/>
                    <a:pt x="714" y="81"/>
                  </a:cubicBezTo>
                  <a:cubicBezTo>
                    <a:pt x="703" y="89"/>
                    <a:pt x="698" y="100"/>
                    <a:pt x="698" y="113"/>
                  </a:cubicBezTo>
                  <a:cubicBezTo>
                    <a:pt x="698" y="120"/>
                    <a:pt x="699" y="126"/>
                    <a:pt x="701" y="131"/>
                  </a:cubicBezTo>
                  <a:cubicBezTo>
                    <a:pt x="704" y="136"/>
                    <a:pt x="707" y="141"/>
                    <a:pt x="712" y="144"/>
                  </a:cubicBezTo>
                  <a:cubicBezTo>
                    <a:pt x="716" y="148"/>
                    <a:pt x="723" y="152"/>
                    <a:pt x="733" y="156"/>
                  </a:cubicBezTo>
                  <a:cubicBezTo>
                    <a:pt x="740" y="159"/>
                    <a:pt x="746" y="162"/>
                    <a:pt x="750" y="164"/>
                  </a:cubicBezTo>
                  <a:cubicBezTo>
                    <a:pt x="754" y="166"/>
                    <a:pt x="756" y="168"/>
                    <a:pt x="758" y="171"/>
                  </a:cubicBezTo>
                  <a:cubicBezTo>
                    <a:pt x="759" y="173"/>
                    <a:pt x="760" y="175"/>
                    <a:pt x="760" y="179"/>
                  </a:cubicBezTo>
                  <a:cubicBezTo>
                    <a:pt x="760" y="188"/>
                    <a:pt x="753" y="193"/>
                    <a:pt x="738" y="193"/>
                  </a:cubicBezTo>
                  <a:cubicBezTo>
                    <a:pt x="732" y="193"/>
                    <a:pt x="726" y="192"/>
                    <a:pt x="719" y="190"/>
                  </a:cubicBezTo>
                  <a:cubicBezTo>
                    <a:pt x="712" y="187"/>
                    <a:pt x="705" y="184"/>
                    <a:pt x="700" y="180"/>
                  </a:cubicBezTo>
                  <a:cubicBezTo>
                    <a:pt x="698" y="179"/>
                    <a:pt x="698" y="179"/>
                    <a:pt x="698" y="179"/>
                  </a:cubicBezTo>
                  <a:cubicBezTo>
                    <a:pt x="698" y="212"/>
                    <a:pt x="698" y="212"/>
                    <a:pt x="698" y="212"/>
                  </a:cubicBezTo>
                  <a:cubicBezTo>
                    <a:pt x="699" y="212"/>
                    <a:pt x="699" y="212"/>
                    <a:pt x="699" y="212"/>
                  </a:cubicBezTo>
                  <a:cubicBezTo>
                    <a:pt x="703" y="215"/>
                    <a:pt x="710" y="216"/>
                    <a:pt x="717" y="218"/>
                  </a:cubicBezTo>
                  <a:cubicBezTo>
                    <a:pt x="724" y="219"/>
                    <a:pt x="731" y="220"/>
                    <a:pt x="736" y="220"/>
                  </a:cubicBezTo>
                  <a:cubicBezTo>
                    <a:pt x="754" y="220"/>
                    <a:pt x="768" y="216"/>
                    <a:pt x="778" y="208"/>
                  </a:cubicBezTo>
                  <a:cubicBezTo>
                    <a:pt x="789" y="199"/>
                    <a:pt x="794" y="188"/>
                    <a:pt x="794" y="175"/>
                  </a:cubicBezTo>
                  <a:cubicBezTo>
                    <a:pt x="794" y="165"/>
                    <a:pt x="791" y="157"/>
                    <a:pt x="786" y="150"/>
                  </a:cubicBezTo>
                  <a:cubicBezTo>
                    <a:pt x="780" y="143"/>
                    <a:pt x="770" y="137"/>
                    <a:pt x="757" y="132"/>
                  </a:cubicBezTo>
                  <a:close/>
                  <a:moveTo>
                    <a:pt x="938" y="89"/>
                  </a:moveTo>
                  <a:cubicBezTo>
                    <a:pt x="951" y="102"/>
                    <a:pt x="957" y="120"/>
                    <a:pt x="957" y="143"/>
                  </a:cubicBezTo>
                  <a:cubicBezTo>
                    <a:pt x="957" y="166"/>
                    <a:pt x="951" y="185"/>
                    <a:pt x="937" y="199"/>
                  </a:cubicBezTo>
                  <a:cubicBezTo>
                    <a:pt x="924" y="213"/>
                    <a:pt x="905" y="220"/>
                    <a:pt x="882" y="220"/>
                  </a:cubicBezTo>
                  <a:cubicBezTo>
                    <a:pt x="860" y="220"/>
                    <a:pt x="842" y="213"/>
                    <a:pt x="829" y="200"/>
                  </a:cubicBezTo>
                  <a:cubicBezTo>
                    <a:pt x="816" y="187"/>
                    <a:pt x="809" y="169"/>
                    <a:pt x="809" y="146"/>
                  </a:cubicBezTo>
                  <a:cubicBezTo>
                    <a:pt x="809" y="122"/>
                    <a:pt x="816" y="103"/>
                    <a:pt x="829" y="89"/>
                  </a:cubicBezTo>
                  <a:cubicBezTo>
                    <a:pt x="843" y="76"/>
                    <a:pt x="862" y="69"/>
                    <a:pt x="885" y="69"/>
                  </a:cubicBezTo>
                  <a:cubicBezTo>
                    <a:pt x="908" y="69"/>
                    <a:pt x="926" y="75"/>
                    <a:pt x="938" y="89"/>
                  </a:cubicBezTo>
                  <a:close/>
                  <a:moveTo>
                    <a:pt x="922" y="144"/>
                  </a:moveTo>
                  <a:cubicBezTo>
                    <a:pt x="922" y="129"/>
                    <a:pt x="919" y="117"/>
                    <a:pt x="912" y="109"/>
                  </a:cubicBezTo>
                  <a:cubicBezTo>
                    <a:pt x="905" y="101"/>
                    <a:pt x="896" y="97"/>
                    <a:pt x="884" y="97"/>
                  </a:cubicBezTo>
                  <a:cubicBezTo>
                    <a:pt x="871" y="97"/>
                    <a:pt x="862" y="101"/>
                    <a:pt x="855" y="109"/>
                  </a:cubicBezTo>
                  <a:cubicBezTo>
                    <a:pt x="848" y="118"/>
                    <a:pt x="844" y="130"/>
                    <a:pt x="844" y="145"/>
                  </a:cubicBezTo>
                  <a:cubicBezTo>
                    <a:pt x="844" y="160"/>
                    <a:pt x="848" y="172"/>
                    <a:pt x="855" y="180"/>
                  </a:cubicBezTo>
                  <a:cubicBezTo>
                    <a:pt x="862" y="188"/>
                    <a:pt x="871" y="192"/>
                    <a:pt x="884" y="192"/>
                  </a:cubicBezTo>
                  <a:cubicBezTo>
                    <a:pt x="896" y="192"/>
                    <a:pt x="906" y="188"/>
                    <a:pt x="912" y="180"/>
                  </a:cubicBezTo>
                  <a:cubicBezTo>
                    <a:pt x="919" y="172"/>
                    <a:pt x="922" y="160"/>
                    <a:pt x="922" y="144"/>
                  </a:cubicBezTo>
                  <a:close/>
                  <a:moveTo>
                    <a:pt x="1139" y="100"/>
                  </a:moveTo>
                  <a:cubicBezTo>
                    <a:pt x="1139" y="72"/>
                    <a:pt x="1139" y="72"/>
                    <a:pt x="1139" y="72"/>
                  </a:cubicBezTo>
                  <a:cubicBezTo>
                    <a:pt x="1104" y="72"/>
                    <a:pt x="1104" y="72"/>
                    <a:pt x="1104" y="72"/>
                  </a:cubicBezTo>
                  <a:cubicBezTo>
                    <a:pt x="1104" y="29"/>
                    <a:pt x="1104" y="29"/>
                    <a:pt x="1104" y="29"/>
                  </a:cubicBezTo>
                  <a:cubicBezTo>
                    <a:pt x="1103" y="29"/>
                    <a:pt x="1103" y="29"/>
                    <a:pt x="1103" y="29"/>
                  </a:cubicBezTo>
                  <a:cubicBezTo>
                    <a:pt x="1071" y="39"/>
                    <a:pt x="1071" y="39"/>
                    <a:pt x="1071" y="39"/>
                  </a:cubicBezTo>
                  <a:cubicBezTo>
                    <a:pt x="1070" y="40"/>
                    <a:pt x="1070" y="40"/>
                    <a:pt x="1070" y="40"/>
                  </a:cubicBezTo>
                  <a:cubicBezTo>
                    <a:pt x="1070" y="72"/>
                    <a:pt x="1070" y="72"/>
                    <a:pt x="1070" y="72"/>
                  </a:cubicBezTo>
                  <a:cubicBezTo>
                    <a:pt x="1019" y="72"/>
                    <a:pt x="1019" y="72"/>
                    <a:pt x="1019" y="72"/>
                  </a:cubicBezTo>
                  <a:cubicBezTo>
                    <a:pt x="1019" y="54"/>
                    <a:pt x="1019" y="54"/>
                    <a:pt x="1019" y="54"/>
                  </a:cubicBezTo>
                  <a:cubicBezTo>
                    <a:pt x="1019" y="46"/>
                    <a:pt x="1021" y="39"/>
                    <a:pt x="1025" y="35"/>
                  </a:cubicBezTo>
                  <a:cubicBezTo>
                    <a:pt x="1028" y="30"/>
                    <a:pt x="1034" y="28"/>
                    <a:pt x="1040" y="28"/>
                  </a:cubicBezTo>
                  <a:cubicBezTo>
                    <a:pt x="1045" y="28"/>
                    <a:pt x="1050" y="29"/>
                    <a:pt x="1055" y="32"/>
                  </a:cubicBezTo>
                  <a:cubicBezTo>
                    <a:pt x="1057" y="32"/>
                    <a:pt x="1057" y="32"/>
                    <a:pt x="1057" y="32"/>
                  </a:cubicBezTo>
                  <a:cubicBezTo>
                    <a:pt x="1057" y="3"/>
                    <a:pt x="1057" y="3"/>
                    <a:pt x="1057" y="3"/>
                  </a:cubicBezTo>
                  <a:cubicBezTo>
                    <a:pt x="1056" y="3"/>
                    <a:pt x="1056" y="3"/>
                    <a:pt x="1056" y="3"/>
                  </a:cubicBezTo>
                  <a:cubicBezTo>
                    <a:pt x="1051" y="1"/>
                    <a:pt x="1045" y="0"/>
                    <a:pt x="1037" y="0"/>
                  </a:cubicBezTo>
                  <a:cubicBezTo>
                    <a:pt x="1027" y="0"/>
                    <a:pt x="1018" y="3"/>
                    <a:pt x="1010" y="7"/>
                  </a:cubicBezTo>
                  <a:cubicBezTo>
                    <a:pt x="1002" y="11"/>
                    <a:pt x="996" y="17"/>
                    <a:pt x="991" y="25"/>
                  </a:cubicBezTo>
                  <a:cubicBezTo>
                    <a:pt x="987" y="33"/>
                    <a:pt x="985" y="42"/>
                    <a:pt x="985" y="52"/>
                  </a:cubicBezTo>
                  <a:cubicBezTo>
                    <a:pt x="985" y="72"/>
                    <a:pt x="985" y="72"/>
                    <a:pt x="985" y="72"/>
                  </a:cubicBezTo>
                  <a:cubicBezTo>
                    <a:pt x="961" y="72"/>
                    <a:pt x="961" y="72"/>
                    <a:pt x="961" y="72"/>
                  </a:cubicBezTo>
                  <a:cubicBezTo>
                    <a:pt x="961" y="100"/>
                    <a:pt x="961" y="100"/>
                    <a:pt x="961" y="100"/>
                  </a:cubicBezTo>
                  <a:cubicBezTo>
                    <a:pt x="985" y="100"/>
                    <a:pt x="985" y="100"/>
                    <a:pt x="985" y="100"/>
                  </a:cubicBezTo>
                  <a:cubicBezTo>
                    <a:pt x="985" y="217"/>
                    <a:pt x="985" y="217"/>
                    <a:pt x="985" y="217"/>
                  </a:cubicBezTo>
                  <a:cubicBezTo>
                    <a:pt x="1019" y="217"/>
                    <a:pt x="1019" y="217"/>
                    <a:pt x="1019" y="217"/>
                  </a:cubicBezTo>
                  <a:cubicBezTo>
                    <a:pt x="1019" y="100"/>
                    <a:pt x="1019" y="100"/>
                    <a:pt x="1019" y="100"/>
                  </a:cubicBezTo>
                  <a:cubicBezTo>
                    <a:pt x="1070" y="100"/>
                    <a:pt x="1070" y="100"/>
                    <a:pt x="1070" y="100"/>
                  </a:cubicBezTo>
                  <a:cubicBezTo>
                    <a:pt x="1070" y="174"/>
                    <a:pt x="1070" y="174"/>
                    <a:pt x="1070" y="174"/>
                  </a:cubicBezTo>
                  <a:cubicBezTo>
                    <a:pt x="1070" y="205"/>
                    <a:pt x="1084" y="220"/>
                    <a:pt x="1113" y="220"/>
                  </a:cubicBezTo>
                  <a:cubicBezTo>
                    <a:pt x="1118" y="220"/>
                    <a:pt x="1122" y="220"/>
                    <a:pt x="1127" y="219"/>
                  </a:cubicBezTo>
                  <a:cubicBezTo>
                    <a:pt x="1133" y="217"/>
                    <a:pt x="1136" y="216"/>
                    <a:pt x="1138" y="215"/>
                  </a:cubicBezTo>
                  <a:cubicBezTo>
                    <a:pt x="1139" y="215"/>
                    <a:pt x="1139" y="215"/>
                    <a:pt x="1139" y="215"/>
                  </a:cubicBezTo>
                  <a:cubicBezTo>
                    <a:pt x="1139" y="187"/>
                    <a:pt x="1139" y="187"/>
                    <a:pt x="1139" y="187"/>
                  </a:cubicBezTo>
                  <a:cubicBezTo>
                    <a:pt x="1137" y="188"/>
                    <a:pt x="1137" y="188"/>
                    <a:pt x="1137" y="188"/>
                  </a:cubicBezTo>
                  <a:cubicBezTo>
                    <a:pt x="1135" y="189"/>
                    <a:pt x="1133" y="190"/>
                    <a:pt x="1130" y="191"/>
                  </a:cubicBezTo>
                  <a:cubicBezTo>
                    <a:pt x="1127" y="192"/>
                    <a:pt x="1125" y="192"/>
                    <a:pt x="1123" y="192"/>
                  </a:cubicBezTo>
                  <a:cubicBezTo>
                    <a:pt x="1117" y="192"/>
                    <a:pt x="1112" y="190"/>
                    <a:pt x="1109" y="187"/>
                  </a:cubicBezTo>
                  <a:cubicBezTo>
                    <a:pt x="1106" y="183"/>
                    <a:pt x="1104" y="177"/>
                    <a:pt x="1104" y="168"/>
                  </a:cubicBezTo>
                  <a:cubicBezTo>
                    <a:pt x="1104" y="100"/>
                    <a:pt x="1104" y="100"/>
                    <a:pt x="1104" y="100"/>
                  </a:cubicBezTo>
                  <a:lnTo>
                    <a:pt x="1139" y="10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sz="1765" dirty="0">
                <a:latin typeface="Meiryo UI" panose="020B0604030504040204" pitchFamily="50" charset="-128"/>
              </a:endParaRPr>
            </a:p>
          </p:txBody>
        </p:sp>
      </p:grpSp>
    </p:spTree>
    <p:extLst>
      <p:ext uri="{BB962C8B-B14F-4D97-AF65-F5344CB8AC3E}">
        <p14:creationId xmlns:p14="http://schemas.microsoft.com/office/powerpoint/2010/main" val="40763698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
          <p15:clr>
            <a:srgbClr val="C35EA4"/>
          </p15:clr>
        </p15:guide>
        <p15:guide id="2" pos="7546">
          <p15:clr>
            <a:srgbClr val="C35EA4"/>
          </p15:clr>
        </p15:guide>
        <p15:guide id="3" orient="horz" pos="302">
          <p15:clr>
            <a:srgbClr val="C35EA4"/>
          </p15:clr>
        </p15:guide>
        <p15:guide id="4" orient="horz" pos="4104">
          <p15:clr>
            <a:srgbClr val="C35E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586390" y="1434370"/>
            <a:ext cx="11018520" cy="1538883"/>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31337368"/>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lvl1pPr>
              <a:defRPr/>
            </a:lvl1pPr>
          </a:lstStyle>
          <a:p>
            <a:r>
              <a:rPr lang="en-US" dirty="0"/>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1969770"/>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1969770"/>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1245362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
        <p:nvSpPr>
          <p:cNvPr id="4" name="Text Placeholder 3"/>
          <p:cNvSpPr>
            <a:spLocks noGrp="1"/>
          </p:cNvSpPr>
          <p:nvPr>
            <p:ph type="body" sz="quarter" idx="10"/>
          </p:nvPr>
        </p:nvSpPr>
        <p:spPr>
          <a:xfrm>
            <a:off x="584200" y="1435100"/>
            <a:ext cx="5212080" cy="1846659"/>
          </a:xfrm>
        </p:spPr>
        <p:txBody>
          <a:bodyPr wrap="square">
            <a:spAutoFit/>
          </a:bodyPr>
          <a:lstStyle>
            <a:lvl1pPr marL="0" indent="0">
              <a:spcBef>
                <a:spcPts val="1224"/>
              </a:spcBef>
              <a:buClr>
                <a:schemeClr val="tx1"/>
              </a:buClr>
              <a:buFont typeface="Wingdings" panose="05000000000000000000" pitchFamily="2" charset="2"/>
              <a:buNone/>
              <a:defRPr sz="2800" b="0">
                <a:latin typeface="Meiryo UI" panose="020B0604030504040204" pitchFamily="50" charset="-128"/>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846659"/>
          </a:xfrm>
        </p:spPr>
        <p:txBody>
          <a:bodyPr wrap="square">
            <a:spAutoFit/>
          </a:bodyPr>
          <a:lstStyle>
            <a:lvl1pPr marL="0" indent="0">
              <a:spcBef>
                <a:spcPts val="1224"/>
              </a:spcBef>
              <a:buClr>
                <a:schemeClr val="tx1"/>
              </a:buClr>
              <a:buFont typeface="Wingdings" panose="05000000000000000000" pitchFamily="2" charset="2"/>
              <a:buNone/>
              <a:defRPr sz="2800" b="0">
                <a:latin typeface="Meiryo UI" panose="020B0604030504040204" pitchFamily="50" charset="-128"/>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92018982"/>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2" userDrawn="1">
          <p15:clr>
            <a:srgbClr val="5ACBF0"/>
          </p15:clr>
        </p15:guide>
        <p15:guide id="3" orient="horz" pos="904" userDrawn="1">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3079845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324385852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338554"/>
          </a:xfrm>
        </p:spPr>
        <p:txBody>
          <a:bodyPr/>
          <a:lstStyle>
            <a:lvl1pPr marL="0" indent="0">
              <a:buNone/>
              <a:defRPr sz="2200">
                <a:latin typeface="Meiryo UI" panose="020B0604030504040204" pitchFamily="50" charset="-128"/>
              </a:defRPr>
            </a:lvl1pPr>
            <a:lvl2pPr marL="228600" indent="0">
              <a:buNone/>
              <a:defRPr/>
            </a:lvl2pPr>
            <a:lvl3pPr marL="457200" indent="0">
              <a:buNone/>
              <a:defRPr/>
            </a:lvl3pPr>
            <a:lvl4pPr marL="661988" indent="0">
              <a:buNone/>
              <a:defRPr/>
            </a:lvl4pPr>
            <a:lvl5pPr marL="855663" indent="0">
              <a:buNone/>
              <a:defRPr/>
            </a:lvl5pPr>
          </a:lstStyle>
          <a:p>
            <a:pPr lvl="0"/>
            <a:r>
              <a:rPr lang="en-US" dirty="0"/>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2016203"/>
            <a:ext cx="4158362" cy="1107996"/>
          </a:xfrm>
        </p:spPr>
        <p:txBody>
          <a:bodyPr anchor="b"/>
          <a:lstStyle>
            <a:lvl1pPr>
              <a:defRPr/>
            </a:lvl1pPr>
          </a:lstStyle>
          <a:p>
            <a:r>
              <a:rPr lang="en-US" dirty="0"/>
              <a:t>Title square photo layout </a:t>
            </a:r>
          </a:p>
        </p:txBody>
      </p:sp>
    </p:spTree>
    <p:extLst>
      <p:ext uri="{BB962C8B-B14F-4D97-AF65-F5344CB8AC3E}">
        <p14:creationId xmlns:p14="http://schemas.microsoft.com/office/powerpoint/2010/main" val="1308856586"/>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2873414"/>
            <a:ext cx="4159950" cy="1107996"/>
          </a:xfrm>
        </p:spPr>
        <p:txBody>
          <a:bodyPr anchor="ctr"/>
          <a:lstStyle>
            <a:lvl1pPr>
              <a:defRPr/>
            </a:lvl1pPr>
          </a:lstStyle>
          <a:p>
            <a:r>
              <a:rPr lang="en-US" dirty="0"/>
              <a:t>Click to edit Master title style</a:t>
            </a:r>
          </a:p>
        </p:txBody>
      </p:sp>
    </p:spTree>
    <p:extLst>
      <p:ext uri="{BB962C8B-B14F-4D97-AF65-F5344CB8AC3E}">
        <p14:creationId xmlns:p14="http://schemas.microsoft.com/office/powerpoint/2010/main" val="332335955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861774"/>
          </a:xfrm>
        </p:spPr>
        <p:txBody>
          <a:bodyPr anchor="t"/>
          <a:lstStyle>
            <a:lvl1pPr>
              <a:defRPr sz="2800"/>
            </a:lvl1pPr>
          </a:lstStyle>
          <a:p>
            <a:r>
              <a:rPr lang="en-US" dirty="0"/>
              <a:t>Square photo layout with smaller text</a:t>
            </a:r>
          </a:p>
        </p:txBody>
      </p:sp>
    </p:spTree>
    <p:extLst>
      <p:ext uri="{BB962C8B-B14F-4D97-AF65-F5344CB8AC3E}">
        <p14:creationId xmlns:p14="http://schemas.microsoft.com/office/powerpoint/2010/main" val="2151700575"/>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436128"/>
            <a:ext cx="11018520" cy="553998"/>
          </a:xfrm>
        </p:spPr>
        <p:txBody>
          <a:bodyPr anchor="ctr"/>
          <a:lstStyle>
            <a:lvl1pPr algn="ctr">
              <a:defRPr/>
            </a:lvl1pPr>
          </a:lstStyle>
          <a:p>
            <a:r>
              <a:rPr lang="en-US" dirty="0"/>
              <a:t>Click to edit Master title style</a:t>
            </a:r>
          </a:p>
        </p:txBody>
      </p:sp>
    </p:spTree>
    <p:extLst>
      <p:ext uri="{BB962C8B-B14F-4D97-AF65-F5344CB8AC3E}">
        <p14:creationId xmlns:p14="http://schemas.microsoft.com/office/powerpoint/2010/main" val="2916267710"/>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866287"/>
            <a:ext cx="11018520" cy="553998"/>
          </a:xfrm>
        </p:spPr>
        <p:txBody>
          <a:bodyPr anchor="ctr"/>
          <a:lstStyle>
            <a:lvl1pPr algn="ctr">
              <a:defRPr/>
            </a:lvl1pPr>
          </a:lstStyle>
          <a:p>
            <a:r>
              <a:rPr lang="en-US" dirty="0"/>
              <a:t>Click to edit Master title style</a:t>
            </a:r>
          </a:p>
        </p:txBody>
      </p:sp>
    </p:spTree>
    <p:extLst>
      <p:ext uri="{BB962C8B-B14F-4D97-AF65-F5344CB8AC3E}">
        <p14:creationId xmlns:p14="http://schemas.microsoft.com/office/powerpoint/2010/main" val="3780856489"/>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Video slide">
    <p:bg>
      <p:bgPr>
        <a:solidFill>
          <a:srgbClr val="0078D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40" y="2084186"/>
            <a:ext cx="7171398" cy="1158793"/>
          </a:xfrm>
          <a:noFill/>
        </p:spPr>
        <p:txBody>
          <a:bodyPr wrap="square" tIns="91440" bIns="91440" anchor="t" anchorCtr="0">
            <a:spAutoFit/>
          </a:bodyPr>
          <a:lstStyle>
            <a:lvl1pPr>
              <a:defRPr lang="en-US" sz="7058" b="0" kern="1200" cap="none" spc="-98" baseline="0" dirty="0">
                <a:ln w="3175">
                  <a:noFill/>
                </a:ln>
                <a:gradFill>
                  <a:gsLst>
                    <a:gs pos="0">
                      <a:schemeClr val="tx1"/>
                    </a:gs>
                    <a:gs pos="100000">
                      <a:schemeClr val="tx1"/>
                    </a:gs>
                  </a:gsLst>
                  <a:lin ang="5400000" scaled="0"/>
                </a:gradFill>
                <a:effectLst/>
                <a:latin typeface="Meiryo UI" panose="020B0604030504040204" pitchFamily="50" charset="-128"/>
                <a:ea typeface="Meiryo UI" panose="020B0604030504040204" pitchFamily="50" charset="-128"/>
                <a:cs typeface="Segoe UI" pitchFamily="34" charset="0"/>
              </a:defRPr>
            </a:lvl1pPr>
          </a:lstStyle>
          <a:p>
            <a:r>
              <a:rPr lang="en-US" dirty="0"/>
              <a:t>Video title</a:t>
            </a:r>
          </a:p>
        </p:txBody>
      </p:sp>
      <p:pic>
        <p:nvPicPr>
          <p:cNvPr id="4" name="Picture 3"/>
          <p:cNvPicPr>
            <a:picLocks noChangeAspect="1"/>
          </p:cNvPicPr>
          <p:nvPr userDrawn="1"/>
        </p:nvPicPr>
        <p:blipFill>
          <a:blip r:embed="rId2"/>
          <a:stretch>
            <a:fillRect/>
          </a:stretch>
        </p:blipFill>
        <p:spPr>
          <a:xfrm>
            <a:off x="623" y="3343634"/>
            <a:ext cx="12191377" cy="3043622"/>
          </a:xfrm>
          <a:prstGeom prst="rect">
            <a:avLst/>
          </a:prstGeom>
        </p:spPr>
      </p:pic>
    </p:spTree>
    <p:extLst>
      <p:ext uri="{BB962C8B-B14F-4D97-AF65-F5344CB8AC3E}">
        <p14:creationId xmlns:p14="http://schemas.microsoft.com/office/powerpoint/2010/main" val="348263319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307777"/>
          </a:xfrm>
        </p:spPr>
        <p:txBody>
          <a:bodyPr/>
          <a:lstStyle>
            <a:lvl1pPr marL="0" indent="0" algn="ctr">
              <a:spcBef>
                <a:spcPts val="0"/>
              </a:spcBef>
              <a:buNone/>
              <a:defRPr sz="2000"/>
            </a:lvl1pPr>
          </a:lstStyle>
          <a:p>
            <a:pPr lvl="0"/>
            <a:r>
              <a:rPr lang="en-US" dirty="0"/>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307777"/>
          </a:xfrm>
        </p:spPr>
        <p:txBody>
          <a:bodyPr/>
          <a:lstStyle>
            <a:lvl1pPr marL="0" indent="0" algn="ctr">
              <a:spcBef>
                <a:spcPts val="0"/>
              </a:spcBef>
              <a:buNone/>
              <a:defRPr sz="2000"/>
            </a:lvl1pPr>
          </a:lstStyle>
          <a:p>
            <a:pPr lvl="0"/>
            <a:r>
              <a:rPr lang="en-US" dirty="0"/>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108669765"/>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615553"/>
          </a:xfrm>
        </p:spPr>
        <p:txBody>
          <a:bodyPr/>
          <a:lstStyle>
            <a:lvl1pPr marL="0" indent="0" algn="ctr">
              <a:spcBef>
                <a:spcPts val="0"/>
              </a:spcBef>
              <a:buNone/>
              <a:defRPr sz="2000"/>
            </a:lvl1pPr>
          </a:lstStyle>
          <a:p>
            <a:pPr lvl="0"/>
            <a:r>
              <a:rPr lang="en-US" dirty="0"/>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615553"/>
          </a:xfrm>
        </p:spPr>
        <p:txBody>
          <a:bodyPr/>
          <a:lstStyle>
            <a:lvl1pPr marL="0" indent="0" algn="ctr">
              <a:spcBef>
                <a:spcPts val="0"/>
              </a:spcBef>
              <a:buNone/>
              <a:defRPr sz="2000"/>
            </a:lvl1pPr>
          </a:lstStyle>
          <a:p>
            <a:pPr lvl="0"/>
            <a:r>
              <a:rPr lang="en-US" dirty="0"/>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615553"/>
          </a:xfrm>
        </p:spPr>
        <p:txBody>
          <a:bodyPr/>
          <a:lstStyle>
            <a:lvl1pPr marL="0" indent="0" algn="ctr">
              <a:spcBef>
                <a:spcPts val="0"/>
              </a:spcBef>
              <a:buNone/>
              <a:defRPr sz="2000"/>
            </a:lvl1pPr>
          </a:lstStyle>
          <a:p>
            <a:pPr lvl="0"/>
            <a:r>
              <a:rPr lang="en-US" dirty="0"/>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61380531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615553"/>
          </a:xfrm>
        </p:spPr>
        <p:txBody>
          <a:bodyPr/>
          <a:lstStyle>
            <a:lvl1pPr marL="0" indent="0" algn="ctr">
              <a:spcBef>
                <a:spcPts val="0"/>
              </a:spcBef>
              <a:buNone/>
              <a:defRPr sz="2000"/>
            </a:lvl1pPr>
          </a:lstStyle>
          <a:p>
            <a:pPr lvl="0"/>
            <a:r>
              <a:rPr lang="en-US" dirty="0"/>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615553"/>
          </a:xfrm>
        </p:spPr>
        <p:txBody>
          <a:bodyPr/>
          <a:lstStyle>
            <a:lvl1pPr marL="0" indent="0" algn="ctr">
              <a:spcBef>
                <a:spcPts val="0"/>
              </a:spcBef>
              <a:buNone/>
              <a:defRPr sz="2000"/>
            </a:lvl1pPr>
          </a:lstStyle>
          <a:p>
            <a:pPr lvl="0"/>
            <a:r>
              <a:rPr lang="en-US" dirty="0"/>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615553"/>
          </a:xfrm>
        </p:spPr>
        <p:txBody>
          <a:bodyPr/>
          <a:lstStyle>
            <a:lvl1pPr marL="0" indent="0" algn="ctr">
              <a:spcBef>
                <a:spcPts val="0"/>
              </a:spcBef>
              <a:buNone/>
              <a:defRPr sz="2000"/>
            </a:lvl1pPr>
          </a:lstStyle>
          <a:p>
            <a:pPr lvl="0"/>
            <a:r>
              <a:rPr lang="en-US" dirty="0"/>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615553"/>
          </a:xfrm>
        </p:spPr>
        <p:txBody>
          <a:bodyPr/>
          <a:lstStyle>
            <a:lvl1pPr marL="0" indent="0" algn="ctr">
              <a:spcBef>
                <a:spcPts val="0"/>
              </a:spcBef>
              <a:buNone/>
              <a:defRPr sz="2000"/>
            </a:lvl1pPr>
          </a:lstStyle>
          <a:p>
            <a:pPr lvl="0"/>
            <a:r>
              <a:rPr lang="en-US" dirty="0"/>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eiryo UI" panose="020B0604030504040204" pitchFamily="50" charset="-128"/>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207327108"/>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lvl1pPr>
              <a:defRPr/>
            </a:lvl1pPr>
          </a:lstStyle>
          <a:p>
            <a:r>
              <a:rPr lang="en-US" dirty="0"/>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307777"/>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blipFill>
            <a:blip r:embed="rId2"/>
            <a:stretch>
              <a:fillRect/>
            </a:stretch>
          </a:blipFill>
        </p:spPr>
        <p:txBody>
          <a:bodyPr bIns="1005840" anchor="ctr">
            <a:noAutofit/>
          </a:bodyPr>
          <a:lstStyle>
            <a:lvl1pPr marL="0" indent="0" algn="ctr">
              <a:buNone/>
              <a:defRPr sz="1000" b="1">
                <a:solidFill>
                  <a:srgbClr val="000000"/>
                </a:solidFill>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3633176217"/>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305840"/>
            <a:ext cx="3468956" cy="1107996"/>
          </a:xfrm>
        </p:spPr>
        <p:txBody>
          <a:bodyPr/>
          <a:lstStyle>
            <a:lvl1pPr>
              <a:defRPr sz="3600">
                <a:solidFill>
                  <a:schemeClr val="tx1"/>
                </a:solidFill>
              </a:defRPr>
            </a:lvl1pPr>
          </a:lstStyle>
          <a:p>
            <a:r>
              <a:rPr lang="en-US" dirty="0"/>
              <a:t>Click to edit Master title style</a:t>
            </a:r>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447038"/>
            <a:ext cx="6961188" cy="369332"/>
          </a:xfrm>
        </p:spPr>
        <p:txBody>
          <a:bodyPr/>
          <a:lstStyle>
            <a:lvl1pPr marL="0" indent="0">
              <a:spcAft>
                <a:spcPts val="1200"/>
              </a:spcAft>
              <a:buNone/>
              <a:defRPr sz="2400"/>
            </a:lvl1pPr>
            <a:lvl2pPr marL="228600" indent="0">
              <a:buNone/>
              <a:defRPr/>
            </a:lvl2pPr>
          </a:lstStyle>
          <a:p>
            <a:pPr lvl="0"/>
            <a:r>
              <a:rPr lang="en-US" dirty="0"/>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userDrawn="1"/>
        </p:nvCxnSpPr>
        <p:spPr>
          <a:xfrm>
            <a:off x="588263" y="2017713"/>
            <a:ext cx="3477325"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userDrawn="1"/>
        </p:nvCxnSpPr>
        <p:spPr>
          <a:xfrm>
            <a:off x="4648200" y="2017713"/>
            <a:ext cx="6961188" cy="0"/>
          </a:xfrm>
          <a:prstGeom prst="line">
            <a:avLst/>
          </a:prstGeom>
          <a:ln w="12700">
            <a:solidFill>
              <a:schemeClr val="tx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7935070"/>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3211969"/>
            <a:ext cx="6669658" cy="430887"/>
          </a:xfrm>
        </p:spPr>
        <p:txBody>
          <a:bodyPr anchor="ctr" anchorCtr="0"/>
          <a:lstStyle>
            <a:lvl1pPr marL="0" indent="0">
              <a:spcAft>
                <a:spcPts val="1200"/>
              </a:spcAft>
              <a:buNone/>
              <a:defRPr sz="2800"/>
            </a:lvl1pPr>
            <a:lvl2pPr marL="228600" indent="0">
              <a:buNone/>
              <a:defRPr/>
            </a:lvl2pPr>
          </a:lstStyle>
          <a:p>
            <a:pPr lvl="0"/>
            <a:r>
              <a:rPr lang="en-US" dirty="0"/>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90893270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3211969"/>
            <a:ext cx="6669658" cy="430887"/>
          </a:xfrm>
        </p:spPr>
        <p:txBody>
          <a:bodyPr anchor="ctr" anchorCtr="0"/>
          <a:lstStyle>
            <a:lvl1pPr marL="0" indent="0">
              <a:spcAft>
                <a:spcPts val="1200"/>
              </a:spcAft>
              <a:buNone/>
              <a:defRPr sz="2800"/>
            </a:lvl1pPr>
            <a:lvl2pPr marL="228600" indent="0">
              <a:buNone/>
              <a:defRPr/>
            </a:lvl2pPr>
          </a:lstStyle>
          <a:p>
            <a:pPr lvl="0"/>
            <a:r>
              <a:rPr lang="en-US" dirty="0"/>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p:spPr>
        <p:txBody>
          <a:bodyPr anchor="ctr"/>
          <a:lstStyle>
            <a:lvl1pPr>
              <a:defRPr>
                <a:solidFill>
                  <a:schemeClr val="tx1"/>
                </a:solidFill>
              </a:defRPr>
            </a:lvl1pPr>
          </a:lstStyle>
          <a:p>
            <a:r>
              <a:rPr lang="en-US" dirty="0"/>
              <a:t>Title</a:t>
            </a:r>
          </a:p>
        </p:txBody>
      </p:sp>
    </p:spTree>
    <p:extLst>
      <p:ext uri="{BB962C8B-B14F-4D97-AF65-F5344CB8AC3E}">
        <p14:creationId xmlns:p14="http://schemas.microsoft.com/office/powerpoint/2010/main" val="102846397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3211969"/>
            <a:ext cx="6667500" cy="430887"/>
          </a:xfrm>
        </p:spPr>
        <p:txBody>
          <a:bodyPr anchor="ctr"/>
          <a:lstStyle>
            <a:lvl1pPr marL="0" indent="0">
              <a:buNone/>
              <a:defRPr/>
            </a:lvl1pPr>
          </a:lstStyle>
          <a:p>
            <a:pPr lvl="0"/>
            <a:r>
              <a:rPr lang="en-US" dirty="0"/>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3150414"/>
            <a:ext cx="3182027" cy="553998"/>
          </a:xfrm>
        </p:spPr>
        <p:txBody>
          <a:bodyPr anchor="ctr"/>
          <a:lstStyle>
            <a:lvl1pPr>
              <a:defRPr/>
            </a:lvl1pPr>
          </a:lstStyle>
          <a:p>
            <a:r>
              <a:rPr lang="en-US" dirty="0"/>
              <a:t>Title</a:t>
            </a:r>
          </a:p>
        </p:txBody>
      </p:sp>
    </p:spTree>
    <p:extLst>
      <p:ext uri="{BB962C8B-B14F-4D97-AF65-F5344CB8AC3E}">
        <p14:creationId xmlns:p14="http://schemas.microsoft.com/office/powerpoint/2010/main" val="116502554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eiryo UI" panose="020B0604030504040204" pitchFamily="50" charset="-128"/>
              </a:defRPr>
            </a:lvl1pPr>
          </a:lstStyle>
          <a:p>
            <a:pPr lvl="0"/>
            <a:r>
              <a:rPr lang="en-US" dirty="0"/>
              <a:t>Speaker name</a:t>
            </a:r>
          </a:p>
        </p:txBody>
      </p:sp>
    </p:spTree>
    <p:extLst>
      <p:ext uri="{BB962C8B-B14F-4D97-AF65-F5344CB8AC3E}">
        <p14:creationId xmlns:p14="http://schemas.microsoft.com/office/powerpoint/2010/main" val="38976025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eiryo UI" panose="020B0604030504040204" pitchFamily="50" charset="-128"/>
              </a:defRPr>
            </a:lvl1pPr>
          </a:lstStyle>
          <a:p>
            <a:pPr lvl="0"/>
            <a:r>
              <a:rPr lang="en-US" dirty="0"/>
              <a:t>Speaker name</a:t>
            </a:r>
          </a:p>
        </p:txBody>
      </p:sp>
    </p:spTree>
    <p:extLst>
      <p:ext uri="{BB962C8B-B14F-4D97-AF65-F5344CB8AC3E}">
        <p14:creationId xmlns:p14="http://schemas.microsoft.com/office/powerpoint/2010/main" val="7744055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Accent Color 2">
    <p:bg>
      <p:bgPr>
        <a:solidFill>
          <a:srgbClr val="0078D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158793"/>
          </a:xfrm>
          <a:noFill/>
        </p:spPr>
        <p:txBody>
          <a:bodyPr tIns="91440" bIns="91440" anchor="t" anchorCtr="0">
            <a:spAutoFit/>
          </a:bodyPr>
          <a:lstStyle>
            <a:lvl1pPr>
              <a:defRPr sz="7058" spc="-98" baseline="0">
                <a:gradFill>
                  <a:gsLst>
                    <a:gs pos="100000">
                      <a:schemeClr val="tx1"/>
                    </a:gs>
                    <a:gs pos="0">
                      <a:schemeClr val="tx1"/>
                    </a:gs>
                  </a:gsLst>
                  <a:lin ang="5400000" scaled="0"/>
                </a:gradFill>
                <a:latin typeface="Meiryo UI" panose="020B0604030504040204" pitchFamily="50" charset="-128"/>
                <a:ea typeface="Meiryo UI" panose="020B0604030504040204" pitchFamily="50" charset="-128"/>
              </a:defRPr>
            </a:lvl1pPr>
          </a:lstStyle>
          <a:p>
            <a:r>
              <a:rPr lang="en-US" dirty="0"/>
              <a:t>Section title</a:t>
            </a:r>
          </a:p>
        </p:txBody>
      </p:sp>
    </p:spTree>
    <p:extLst>
      <p:ext uri="{BB962C8B-B14F-4D97-AF65-F5344CB8AC3E}">
        <p14:creationId xmlns:p14="http://schemas.microsoft.com/office/powerpoint/2010/main" val="22639931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36503582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guide id="4" orient="horz" pos="2505" userDrawn="1">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427829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570560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878784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3058790"/>
      </p:ext>
    </p:extLst>
  </p:cSld>
  <p:clrMapOvr>
    <a:masterClrMapping/>
  </p:clrMapOvr>
  <p:transition>
    <p:fade/>
  </p:transition>
  <p:extLst>
    <p:ext uri="{DCECCB84-F9BA-43D5-87BE-67443E8EF086}">
      <p15:sldGuideLst xmlns:p15="http://schemas.microsoft.com/office/powerpoint/2012/main">
        <p15:guide id="1" orient="horz" pos="1272" userDrawn="1">
          <p15:clr>
            <a:srgbClr val="5ACBF0"/>
          </p15:clr>
        </p15:guide>
        <p15:guide id="2" orient="horz" pos="905" userDrawn="1">
          <p15:clr>
            <a:srgbClr val="5ACBF0"/>
          </p15:clr>
        </p15:guide>
        <p15:guide id="3" orient="horz" pos="288" userDrawn="1">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latin typeface="Meiryo UI" panose="020B0604030504040204" pitchFamily="50" charset="-128"/>
                <a:cs typeface="Segoe UI" pitchFamily="34" charset="0"/>
              </a:rPr>
              <a:t>© Copyright Microsoft Corporation. All rights reserved. </a:t>
            </a:r>
          </a:p>
        </p:txBody>
      </p:sp>
    </p:spTree>
    <p:extLst>
      <p:ext uri="{BB962C8B-B14F-4D97-AF65-F5344CB8AC3E}">
        <p14:creationId xmlns:p14="http://schemas.microsoft.com/office/powerpoint/2010/main" val="9250691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Meiryo UI" panose="020B0604030504040204" pitchFamily="50" charset="-128"/>
                <a:ea typeface="Meiryo UI" panose="020B0604030504040204" pitchFamily="50" charset="-128"/>
                <a:cs typeface="Segoe UI" pitchFamily="34" charset="0"/>
              </a:defRPr>
            </a:lvl1pPr>
          </a:lstStyle>
          <a:p>
            <a:r>
              <a:rPr lang="en-US" dirty="0"/>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1938992"/>
          </a:xfrm>
        </p:spPr>
        <p:txBody>
          <a:bodyPr>
            <a:spAutoFit/>
          </a:bodyPr>
          <a:lstStyle>
            <a:lvl1pPr>
              <a:defRPr sz="3600">
                <a:latin typeface="Meiryo UI" panose="020B0604030504040204" pitchFamily="50" charset="-128"/>
              </a:defRPr>
            </a:lvl1pPr>
            <a:lvl2pPr>
              <a:defRPr sz="2800">
                <a:latin typeface="Meiryo UI" panose="020B0604030504040204" pitchFamily="50" charset="-128"/>
              </a:defRPr>
            </a:lvl2pPr>
            <a:lvl3pPr>
              <a:defRPr sz="2400">
                <a:latin typeface="Meiryo UI" panose="020B0604030504040204" pitchFamily="50" charset="-128"/>
              </a:defRPr>
            </a:lvl3pPr>
            <a:lvl4pPr>
              <a:defRPr sz="2000">
                <a:latin typeface="Meiryo UI" panose="020B0604030504040204" pitchFamily="50" charset="-128"/>
              </a:defRPr>
            </a:lvl4pPr>
            <a:lvl5pPr>
              <a:defRPr sz="1800">
                <a:latin typeface="Meiryo UI" panose="020B0604030504040204" pitchFamily="50" charset="-12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Meiryo UI" panose="020B0604030504040204" pitchFamily="50" charset="-128"/>
                <a:ea typeface="Meiryo UI" panose="020B0604030504040204" pitchFamily="50" charset="-128"/>
                <a:cs typeface="Segoe UI" pitchFamily="34" charset="0"/>
              </a:defRPr>
            </a:lvl1pPr>
          </a:lstStyle>
          <a:p>
            <a:pPr lvl="0"/>
            <a:r>
              <a:rPr lang="en-US" dirty="0"/>
              <a:t>Next:</a:t>
            </a:r>
          </a:p>
        </p:txBody>
      </p:sp>
    </p:spTree>
    <p:extLst>
      <p:ext uri="{BB962C8B-B14F-4D97-AF65-F5344CB8AC3E}">
        <p14:creationId xmlns:p14="http://schemas.microsoft.com/office/powerpoint/2010/main" val="348296964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userDrawn="1">
          <p15:clr>
            <a:srgbClr val="5ACBF0"/>
          </p15:clr>
        </p15:guide>
        <p15:guide id="2" orient="horz" pos="288" userDrawn="1">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8E30A-6C39-594B-B5FE-0479FA99E785}"/>
              </a:ext>
            </a:extLst>
          </p:cNvPr>
          <p:cNvSpPr>
            <a:spLocks noGrp="1"/>
          </p:cNvSpPr>
          <p:nvPr>
            <p:ph type="ctrTitle"/>
          </p:nvPr>
        </p:nvSpPr>
        <p:spPr>
          <a:xfrm>
            <a:off x="1524000" y="1663304"/>
            <a:ext cx="9144000" cy="1846659"/>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507830BC-B1CD-4E42-9C89-8D20ED1D92FE}"/>
              </a:ext>
            </a:extLst>
          </p:cNvPr>
          <p:cNvSpPr>
            <a:spLocks noGrp="1"/>
          </p:cNvSpPr>
          <p:nvPr>
            <p:ph type="subTitle" idx="1"/>
          </p:nvPr>
        </p:nvSpPr>
        <p:spPr>
          <a:xfrm>
            <a:off x="1524000" y="3602038"/>
            <a:ext cx="9144000" cy="36933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DA9EB27-E1B9-7D4B-91A8-C2F5CCC7E526}"/>
              </a:ext>
            </a:extLst>
          </p:cNvPr>
          <p:cNvSpPr>
            <a:spLocks noGrp="1"/>
          </p:cNvSpPr>
          <p:nvPr>
            <p:ph type="dt" sz="half" idx="10"/>
          </p:nvPr>
        </p:nvSpPr>
        <p:spPr/>
        <p:txBody>
          <a:bodyPr/>
          <a:lstStyle>
            <a:lvl1pPr>
              <a:defRPr>
                <a:latin typeface="Meiryo UI" panose="020B0604030504040204" pitchFamily="50" charset="-128"/>
              </a:defRPr>
            </a:lvl1pPr>
          </a:lstStyle>
          <a:p>
            <a:fld id="{ADBA169E-9072-2B46-86FA-A66F1EB76D57}" type="datetimeFigureOut">
              <a:rPr lang="en-US" smtClean="0"/>
              <a:pPr/>
              <a:t>2/24/2021</a:t>
            </a:fld>
            <a:endParaRPr lang="en-US"/>
          </a:p>
        </p:txBody>
      </p:sp>
      <p:sp>
        <p:nvSpPr>
          <p:cNvPr id="5" name="Footer Placeholder 4">
            <a:extLst>
              <a:ext uri="{FF2B5EF4-FFF2-40B4-BE49-F238E27FC236}">
                <a16:creationId xmlns:a16="http://schemas.microsoft.com/office/drawing/2014/main" id="{3D4DF117-A265-4B48-AB2B-A60566E50F39}"/>
              </a:ext>
            </a:extLst>
          </p:cNvPr>
          <p:cNvSpPr>
            <a:spLocks noGrp="1"/>
          </p:cNvSpPr>
          <p:nvPr>
            <p:ph type="ftr" sz="quarter" idx="11"/>
          </p:nvPr>
        </p:nvSpPr>
        <p:spPr/>
        <p:txBody>
          <a:bodyPr/>
          <a:lstStyle>
            <a:lvl1pPr>
              <a:defRPr>
                <a:latin typeface="Meiryo UI" panose="020B0604030504040204" pitchFamily="50" charset="-128"/>
              </a:defRPr>
            </a:lvl1pPr>
          </a:lstStyle>
          <a:p>
            <a:endParaRPr lang="en-US"/>
          </a:p>
        </p:txBody>
      </p:sp>
      <p:sp>
        <p:nvSpPr>
          <p:cNvPr id="6" name="Slide Number Placeholder 5">
            <a:extLst>
              <a:ext uri="{FF2B5EF4-FFF2-40B4-BE49-F238E27FC236}">
                <a16:creationId xmlns:a16="http://schemas.microsoft.com/office/drawing/2014/main" id="{BB4AB0EC-C884-0845-A51F-75099B1CC005}"/>
              </a:ext>
            </a:extLst>
          </p:cNvPr>
          <p:cNvSpPr>
            <a:spLocks noGrp="1"/>
          </p:cNvSpPr>
          <p:nvPr>
            <p:ph type="sldNum" sz="quarter" idx="12"/>
          </p:nvPr>
        </p:nvSpPr>
        <p:spPr/>
        <p:txBody>
          <a:bodyPr/>
          <a:lstStyle>
            <a:lvl1pPr>
              <a:defRPr>
                <a:latin typeface="Meiryo UI" panose="020B0604030504040204" pitchFamily="50" charset="-128"/>
              </a:defRPr>
            </a:lvl1pPr>
          </a:lstStyle>
          <a:p>
            <a:fld id="{31C35385-779A-B04E-AAA8-EE130EFFAAEF}" type="slidenum">
              <a:rPr lang="en-US" smtClean="0"/>
              <a:pPr/>
              <a:t>‹#›</a:t>
            </a:fld>
            <a:endParaRPr lang="en-US"/>
          </a:p>
        </p:txBody>
      </p:sp>
    </p:spTree>
    <p:extLst>
      <p:ext uri="{BB962C8B-B14F-4D97-AF65-F5344CB8AC3E}">
        <p14:creationId xmlns:p14="http://schemas.microsoft.com/office/powerpoint/2010/main" val="9147982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Title and content 2">
    <p:spTree>
      <p:nvGrpSpPr>
        <p:cNvPr id="1" name=""/>
        <p:cNvGrpSpPr/>
        <p:nvPr/>
      </p:nvGrpSpPr>
      <p:grpSpPr>
        <a:xfrm>
          <a:off x="0" y="0"/>
          <a:ext cx="0" cy="0"/>
          <a:chOff x="0" y="0"/>
          <a:chExt cx="0" cy="0"/>
        </a:xfrm>
      </p:grpSpPr>
      <p:sp>
        <p:nvSpPr>
          <p:cNvPr id="16" name="Title 1"/>
          <p:cNvSpPr>
            <a:spLocks noGrp="1"/>
          </p:cNvSpPr>
          <p:nvPr>
            <p:ph type="title"/>
          </p:nvPr>
        </p:nvSpPr>
        <p:spPr>
          <a:xfrm>
            <a:off x="560711" y="152402"/>
            <a:ext cx="11034500" cy="553998"/>
          </a:xfrm>
        </p:spPr>
        <p:txBody>
          <a:bodyPr lIns="0"/>
          <a:lstStyle>
            <a:lvl1pPr algn="l">
              <a:defRPr/>
            </a:lvl1pPr>
          </a:lstStyle>
          <a:p>
            <a:r>
              <a:rPr lang="en-US" dirty="0"/>
              <a:t>Click to edit Master title style</a:t>
            </a:r>
          </a:p>
        </p:txBody>
      </p:sp>
      <p:sp>
        <p:nvSpPr>
          <p:cNvPr id="15" name="Content Placeholder 14"/>
          <p:cNvSpPr>
            <a:spLocks noGrp="1"/>
          </p:cNvSpPr>
          <p:nvPr>
            <p:ph sz="quarter" idx="18"/>
          </p:nvPr>
        </p:nvSpPr>
        <p:spPr>
          <a:xfrm>
            <a:off x="614297" y="1371600"/>
            <a:ext cx="10866505" cy="1538883"/>
          </a:xfrm>
        </p:spPr>
        <p:txBody>
          <a:bodyPr/>
          <a:lstStyle>
            <a:lvl1pPr>
              <a:lnSpc>
                <a:spcPct val="100000"/>
              </a:lnSpc>
              <a:defRPr/>
            </a:lvl1pPr>
            <a:lvl2pPr>
              <a:lnSpc>
                <a:spcPct val="100000"/>
              </a:lnSpc>
              <a:defRPr/>
            </a:lvl2pPr>
            <a:lvl3pPr>
              <a:lnSpc>
                <a:spcPct val="100000"/>
              </a:lnSpc>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18"/>
          <p:cNvSpPr>
            <a:spLocks noGrp="1"/>
          </p:cNvSpPr>
          <p:nvPr>
            <p:ph type="sldNum" sz="quarter" idx="20"/>
          </p:nvPr>
        </p:nvSpPr>
        <p:spPr/>
        <p:txBody>
          <a:bodyPr/>
          <a:lstStyle/>
          <a:p>
            <a:pPr defTabSz="914363"/>
            <a:r>
              <a:rPr lang="en-US">
                <a:latin typeface="Meiryo UI" panose="020B0604030504040204" pitchFamily="50" charset="-128"/>
              </a:rPr>
              <a:t>PAGE </a:t>
            </a:r>
            <a:fld id="{711B4CA8-52BE-46B1-A536-58CE1A3FAF74}" type="slidenum">
              <a:rPr lang="en-US" smtClean="0">
                <a:latin typeface="Meiryo UI" panose="020B0604030504040204" pitchFamily="50" charset="-128"/>
              </a:rPr>
              <a:pPr defTabSz="914363"/>
              <a:t>‹#›</a:t>
            </a:fld>
            <a:endParaRPr lang="en-US">
              <a:latin typeface="Meiryo UI" panose="020B0604030504040204" pitchFamily="50" charset="-128"/>
            </a:endParaRPr>
          </a:p>
        </p:txBody>
      </p:sp>
      <p:sp>
        <p:nvSpPr>
          <p:cNvPr id="20" name="Footer Placeholder 19"/>
          <p:cNvSpPr>
            <a:spLocks noGrp="1"/>
          </p:cNvSpPr>
          <p:nvPr>
            <p:ph type="ftr" sz="quarter" idx="21"/>
          </p:nvPr>
        </p:nvSpPr>
        <p:spPr/>
        <p:txBody>
          <a:bodyPr/>
          <a:lstStyle>
            <a:lvl1pPr>
              <a:defRPr>
                <a:latin typeface="Meiryo UI" panose="020B0604030504040204" pitchFamily="50" charset="-128"/>
              </a:defRPr>
            </a:lvl1pPr>
          </a:lstStyle>
          <a:p>
            <a:pPr defTabSz="914363"/>
            <a:r>
              <a:rPr lang="en-US"/>
              <a:t>MICROSOFT CONFIDENTIAL</a:t>
            </a:r>
          </a:p>
        </p:txBody>
      </p:sp>
      <p:sp>
        <p:nvSpPr>
          <p:cNvPr id="6" name="Footer Placeholder 19"/>
          <p:cNvSpPr txBox="1">
            <a:spLocks/>
          </p:cNvSpPr>
          <p:nvPr userDrawn="1"/>
        </p:nvSpPr>
        <p:spPr>
          <a:xfrm>
            <a:off x="9448801" y="6440186"/>
            <a:ext cx="2603611" cy="179663"/>
          </a:xfrm>
          <a:prstGeom prst="rect">
            <a:avLst/>
          </a:prstGeom>
        </p:spPr>
        <p:txBody>
          <a:bodyPr vert="horz" lIns="0" tIns="45708" rIns="91416" bIns="45708" rtlCol="0" anchor="ctr" anchorCtr="0"/>
          <a:lstStyle>
            <a:defPPr>
              <a:defRPr lang="en-US"/>
            </a:defPPr>
            <a:lvl1pPr marL="0" algn="ctr" defTabSz="914400" rtl="0" eaLnBrk="1" latinLnBrk="0" hangingPunct="1">
              <a:defRPr sz="800" kern="1200" baseline="0">
                <a:solidFill>
                  <a:srgbClr val="808285"/>
                </a:solidFill>
                <a:latin typeface="Segoe UI" pitchFamily="34" charset="0"/>
                <a:ea typeface="Segoe UI" pitchFamily="34" charset="0"/>
                <a:cs typeface="Segoe UI"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08285"/>
                </a:solidFill>
                <a:effectLst/>
                <a:uLnTx/>
                <a:uFillTx/>
                <a:latin typeface="Meiryo UI" panose="020B0604030504040204" pitchFamily="50" charset="-128"/>
                <a:ea typeface="Meiryo UI" panose="020B0604030504040204" pitchFamily="50" charset="-128"/>
                <a:cs typeface="Segoe UI" pitchFamily="34" charset="0"/>
              </a:rPr>
              <a:t>Azure AD Preview Program – NDA</a:t>
            </a:r>
          </a:p>
        </p:txBody>
      </p:sp>
    </p:spTree>
    <p:extLst>
      <p:ext uri="{BB962C8B-B14F-4D97-AF65-F5344CB8AC3E}">
        <p14:creationId xmlns:p14="http://schemas.microsoft.com/office/powerpoint/2010/main" val="835843444"/>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Vide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Video</a:t>
            </a:r>
          </a:p>
        </p:txBody>
      </p:sp>
    </p:spTree>
    <p:extLst>
      <p:ext uri="{BB962C8B-B14F-4D97-AF65-F5344CB8AC3E}">
        <p14:creationId xmlns:p14="http://schemas.microsoft.com/office/powerpoint/2010/main" val="42099583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1">
          <p15:clr>
            <a:srgbClr val="5ACBF0"/>
          </p15:clr>
        </p15:guide>
        <p15:guide id="3" orient="horz" pos="1914">
          <p15:clr>
            <a:srgbClr val="5ACBF0"/>
          </p15:clr>
        </p15:guide>
        <p15:guide id="4" orient="horz" pos="2505">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rgbClr val="0078D7"/>
        </a:solid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5A32D8E5-D8B5-4FF2-B93C-1AB118B5E12E}"/>
              </a:ext>
            </a:extLst>
          </p:cNvPr>
          <p:cNvSpPr>
            <a:spLocks noGrp="1"/>
          </p:cNvSpPr>
          <p:nvPr>
            <p:ph type="body" sz="quarter" idx="10"/>
          </p:nvPr>
        </p:nvSpPr>
        <p:spPr>
          <a:xfrm>
            <a:off x="233198" y="1491918"/>
            <a:ext cx="11734319" cy="2067233"/>
          </a:xfrm>
        </p:spPr>
        <p:txBody>
          <a:bodyPr/>
          <a:lstStyle>
            <a:lvl1pPr marL="182880" indent="-274320">
              <a:defRPr kumimoji="0" lang="en-US" sz="3921" b="0" i="0" u="none" strike="noStrike" kern="1200" cap="none" spc="0" normalizeH="0" baseline="0" dirty="0" smtClean="0">
                <a:ln>
                  <a:noFill/>
                </a:ln>
                <a:solidFill>
                  <a:schemeClr val="bg1"/>
                </a:solidFill>
                <a:effectLst/>
                <a:uLnTx/>
                <a:uFillTx/>
                <a:latin typeface="Meiryo UI" panose="020B0604030504040204" pitchFamily="50" charset="-128"/>
                <a:ea typeface="Meiryo UI" panose="020B0604030504040204" pitchFamily="50" charset="-128"/>
                <a:cs typeface="+mn-cs"/>
              </a:defRPr>
            </a:lvl1pPr>
            <a:lvl2pPr>
              <a:defRPr>
                <a:solidFill>
                  <a:schemeClr val="bg1"/>
                </a:solidFill>
                <a:latin typeface="Meiryo UI" panose="020B0604030504040204" pitchFamily="50" charset="-128"/>
                <a:ea typeface="Meiryo UI" panose="020B0604030504040204" pitchFamily="50" charset="-128"/>
              </a:defRPr>
            </a:lvl2pPr>
            <a:lvl3pPr>
              <a:defRPr>
                <a:solidFill>
                  <a:schemeClr val="bg1"/>
                </a:solidFill>
                <a:latin typeface="Meiryo UI" panose="020B0604030504040204" pitchFamily="50" charset="-128"/>
                <a:ea typeface="Meiryo UI" panose="020B0604030504040204" pitchFamily="50" charset="-128"/>
              </a:defRPr>
            </a:lvl3pPr>
            <a:lvl4pPr>
              <a:defRPr>
                <a:solidFill>
                  <a:schemeClr val="bg1"/>
                </a:solidFill>
                <a:latin typeface="Meiryo UI" panose="020B0604030504040204" pitchFamily="50" charset="-128"/>
                <a:ea typeface="Meiryo UI" panose="020B0604030504040204" pitchFamily="50" charset="-128"/>
              </a:defRPr>
            </a:lvl4pPr>
            <a:lvl5pPr>
              <a:defRPr>
                <a:solidFill>
                  <a:schemeClr val="bg1"/>
                </a:solidFill>
                <a:latin typeface="Meiryo UI" panose="020B0604030504040204" pitchFamily="50" charset="-128"/>
                <a:ea typeface="Meiryo UI" panose="020B0604030504040204" pitchFamily="50" charset="-12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97547AED-76C0-40A4-8699-9D3D6F2FCF8A}"/>
              </a:ext>
            </a:extLst>
          </p:cNvPr>
          <p:cNvSpPr>
            <a:spLocks noGrp="1"/>
          </p:cNvSpPr>
          <p:nvPr>
            <p:ph type="body" sz="quarter" idx="11"/>
          </p:nvPr>
        </p:nvSpPr>
        <p:spPr>
          <a:xfrm>
            <a:off x="233199" y="250380"/>
            <a:ext cx="11734320" cy="932563"/>
          </a:xfrm>
        </p:spPr>
        <p:txBody>
          <a:bodyPr anchor="ctr"/>
          <a:lstStyle>
            <a:lvl1pPr marL="0" indent="0">
              <a:buNone/>
              <a:defRPr sz="5400">
                <a:solidFill>
                  <a:schemeClr val="bg1"/>
                </a:solidFill>
              </a:defRPr>
            </a:lvl1pPr>
            <a:lvl2pPr marL="336145" indent="0">
              <a:buNone/>
              <a:defRPr/>
            </a:lvl2pPr>
            <a:lvl3pPr marL="560241" indent="0">
              <a:buNone/>
              <a:defRPr/>
            </a:lvl3pPr>
            <a:lvl4pPr marL="784338" indent="0">
              <a:buNone/>
              <a:defRPr/>
            </a:lvl4pPr>
            <a:lvl5pPr marL="1008434" indent="0">
              <a:buNone/>
              <a:defRPr/>
            </a:lvl5pPr>
          </a:lstStyle>
          <a:p>
            <a:pPr lvl="0"/>
            <a:r>
              <a:rPr lang="en-US" dirty="0"/>
              <a:t>Edit Master text styles</a:t>
            </a:r>
          </a:p>
        </p:txBody>
      </p:sp>
    </p:spTree>
    <p:extLst>
      <p:ext uri="{BB962C8B-B14F-4D97-AF65-F5344CB8AC3E}">
        <p14:creationId xmlns:p14="http://schemas.microsoft.com/office/powerpoint/2010/main" val="21049261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hapter Breadcrumb, 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269240" y="685800"/>
            <a:ext cx="11655078" cy="553998"/>
          </a:xfrm>
        </p:spPr>
        <p:txBody>
          <a:bodyPr/>
          <a:lstStyle>
            <a:lvl1pPr>
              <a:defRPr/>
            </a:lvl1pPr>
          </a:lstStyle>
          <a:p>
            <a:r>
              <a:rPr lang="en-US" dirty="0"/>
              <a:t>Click to edit Master title style</a:t>
            </a:r>
          </a:p>
        </p:txBody>
      </p:sp>
      <p:sp>
        <p:nvSpPr>
          <p:cNvPr id="5" name="Text Placeholder 3"/>
          <p:cNvSpPr>
            <a:spLocks noGrp="1"/>
          </p:cNvSpPr>
          <p:nvPr>
            <p:ph type="body" sz="quarter" idx="10" hasCustomPrompt="1"/>
          </p:nvPr>
        </p:nvSpPr>
        <p:spPr>
          <a:xfrm>
            <a:off x="269239" y="1383386"/>
            <a:ext cx="11653523" cy="338554"/>
          </a:xfrm>
        </p:spPr>
        <p:txBody>
          <a:bodyPr>
            <a:spAutoFit/>
          </a:bodyPr>
          <a:lstStyle>
            <a:lvl1pPr marL="0" indent="0">
              <a:buNone/>
              <a:defRPr sz="2200" b="0">
                <a:solidFill>
                  <a:schemeClr val="accent2"/>
                </a:solidFill>
                <a:latin typeface="Meiryo UI" panose="020B0604030504040204" pitchFamily="50" charset="-128"/>
              </a:defRPr>
            </a:lvl1pPr>
            <a:lvl2pPr marL="336145" indent="0">
              <a:buNone/>
              <a:defRPr/>
            </a:lvl2pPr>
            <a:lvl3pPr marL="560241" indent="0">
              <a:buNone/>
              <a:defRPr/>
            </a:lvl3pPr>
            <a:lvl4pPr marL="784338" indent="0">
              <a:buNone/>
              <a:defRPr/>
            </a:lvl4pPr>
            <a:lvl5pPr marL="1008434" indent="0">
              <a:buNone/>
              <a:defRPr/>
            </a:lvl5pPr>
          </a:lstStyle>
          <a:p>
            <a:pPr lvl="0"/>
            <a:r>
              <a:rPr lang="en-US" dirty="0"/>
              <a:t>Subhead</a:t>
            </a:r>
          </a:p>
        </p:txBody>
      </p:sp>
      <p:sp>
        <p:nvSpPr>
          <p:cNvPr id="4" name="Text Placeholder 5"/>
          <p:cNvSpPr>
            <a:spLocks noGrp="1"/>
          </p:cNvSpPr>
          <p:nvPr>
            <p:ph type="body" sz="quarter" idx="11" hasCustomPrompt="1"/>
          </p:nvPr>
        </p:nvSpPr>
        <p:spPr>
          <a:xfrm>
            <a:off x="269239" y="289767"/>
            <a:ext cx="11653523" cy="246221"/>
          </a:xfrm>
        </p:spPr>
        <p:txBody>
          <a:bodyPr/>
          <a:lstStyle>
            <a:lvl1pPr marL="0" indent="0">
              <a:buNone/>
              <a:defRPr sz="1600" b="1">
                <a:solidFill>
                  <a:schemeClr val="accent4"/>
                </a:solidFill>
                <a:latin typeface="Meiryo UI" panose="020B0604030504040204" pitchFamily="50" charset="-128"/>
              </a:defRPr>
            </a:lvl1pPr>
            <a:lvl2pPr marL="0" indent="0">
              <a:buFontTx/>
              <a:buNone/>
              <a:defRPr sz="1961"/>
            </a:lvl2pPr>
            <a:lvl3pPr marL="224097" indent="0">
              <a:buNone/>
              <a:defRPr/>
            </a:lvl3pPr>
            <a:lvl4pPr marL="448193" indent="0">
              <a:buNone/>
              <a:defRPr/>
            </a:lvl4pPr>
            <a:lvl5pPr marL="672290" indent="0">
              <a:buNone/>
              <a:defRPr/>
            </a:lvl5pPr>
          </a:lstStyle>
          <a:p>
            <a:pPr lvl="0"/>
            <a:r>
              <a:rPr lang="en-US" dirty="0"/>
              <a:t>CHAPTER TITLE BREADCRUM</a:t>
            </a:r>
          </a:p>
        </p:txBody>
      </p:sp>
    </p:spTree>
    <p:extLst>
      <p:ext uri="{BB962C8B-B14F-4D97-AF65-F5344CB8AC3E}">
        <p14:creationId xmlns:p14="http://schemas.microsoft.com/office/powerpoint/2010/main" val="125897100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29544" y="3029995"/>
            <a:ext cx="9401560" cy="1793104"/>
          </a:xfrm>
          <a:noFill/>
        </p:spPr>
        <p:txBody>
          <a:bodyPr lIns="0" tIns="0" rIns="0" bIns="182880" anchor="b" anchorCtr="0"/>
          <a:lstStyle>
            <a:lvl1pPr>
              <a:defRPr sz="5294" strike="noStrike" spc="-147" baseline="0">
                <a:solidFill>
                  <a:srgbClr val="000000"/>
                </a:solidFill>
              </a:defRPr>
            </a:lvl1pPr>
          </a:lstStyle>
          <a:p>
            <a:r>
              <a:rPr lang="en-US" dirty="0"/>
              <a:t>Microsoft 365</a:t>
            </a:r>
            <a:br>
              <a:rPr lang="en-US" dirty="0"/>
            </a:br>
            <a:r>
              <a:rPr lang="en-US" dirty="0"/>
              <a:t>title or event name</a:t>
            </a:r>
          </a:p>
        </p:txBody>
      </p:sp>
      <p:sp>
        <p:nvSpPr>
          <p:cNvPr id="5" name="Text Placeholder 4"/>
          <p:cNvSpPr>
            <a:spLocks noGrp="1"/>
          </p:cNvSpPr>
          <p:nvPr>
            <p:ph type="body" sz="quarter" idx="12" hasCustomPrompt="1"/>
          </p:nvPr>
        </p:nvSpPr>
        <p:spPr>
          <a:xfrm>
            <a:off x="426426" y="4838790"/>
            <a:ext cx="9401560" cy="945435"/>
          </a:xfrm>
          <a:noFill/>
        </p:spPr>
        <p:txBody>
          <a:bodyPr lIns="0" tIns="0" rIns="0" bIns="0">
            <a:noAutofit/>
          </a:bodyPr>
          <a:lstStyle>
            <a:lvl1pPr marL="0" indent="0">
              <a:lnSpc>
                <a:spcPct val="100000"/>
              </a:lnSpc>
              <a:spcBef>
                <a:spcPts val="0"/>
              </a:spcBef>
              <a:buNone/>
              <a:defRPr sz="1568" spc="0" baseline="0">
                <a:solidFill>
                  <a:srgbClr val="000000"/>
                </a:solidFill>
                <a:latin typeface="Meiryo UI" panose="020B0604030504040204" pitchFamily="50" charset="-128"/>
              </a:defRPr>
            </a:lvl1pPr>
          </a:lstStyle>
          <a:p>
            <a:pPr lvl="0"/>
            <a:r>
              <a:rPr lang="en-US" dirty="0"/>
              <a:t>Author name</a:t>
            </a:r>
          </a:p>
          <a:p>
            <a:pPr lvl="0"/>
            <a:r>
              <a:rPr lang="en-US" dirty="0"/>
              <a:t>Date</a:t>
            </a:r>
          </a:p>
        </p:txBody>
      </p:sp>
      <p:pic>
        <p:nvPicPr>
          <p:cNvPr id="18" name="Picture 17">
            <a:extLst>
              <a:ext uri="{FF2B5EF4-FFF2-40B4-BE49-F238E27FC236}">
                <a16:creationId xmlns:a16="http://schemas.microsoft.com/office/drawing/2014/main" id="{9F4A718E-6F7C-414B-B5B4-AA6809C7682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9544" y="437137"/>
            <a:ext cx="896425" cy="190218"/>
          </a:xfrm>
          <a:prstGeom prst="rect">
            <a:avLst/>
          </a:prstGeom>
        </p:spPr>
      </p:pic>
    </p:spTree>
    <p:extLst>
      <p:ext uri="{BB962C8B-B14F-4D97-AF65-F5344CB8AC3E}">
        <p14:creationId xmlns:p14="http://schemas.microsoft.com/office/powerpoint/2010/main" val="20370217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slide blue">
    <p:bg>
      <p:bgPr>
        <a:solidFill>
          <a:srgbClr val="0278D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A1BD43-4947-4C7D-B1C8-B6C8FC3789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8681" y="437140"/>
            <a:ext cx="896425" cy="191140"/>
          </a:xfrm>
          <a:prstGeom prst="rect">
            <a:avLst/>
          </a:prstGeom>
        </p:spPr>
      </p:pic>
      <p:sp>
        <p:nvSpPr>
          <p:cNvPr id="5" name="Title 1">
            <a:extLst>
              <a:ext uri="{FF2B5EF4-FFF2-40B4-BE49-F238E27FC236}">
                <a16:creationId xmlns:a16="http://schemas.microsoft.com/office/drawing/2014/main" id="{8E73B716-5AC1-4E6F-99C0-F195B0C5870F}"/>
              </a:ext>
            </a:extLst>
          </p:cNvPr>
          <p:cNvSpPr>
            <a:spLocks noGrp="1"/>
          </p:cNvSpPr>
          <p:nvPr>
            <p:ph type="title" hasCustomPrompt="1"/>
          </p:nvPr>
        </p:nvSpPr>
        <p:spPr>
          <a:xfrm>
            <a:off x="429544" y="3029995"/>
            <a:ext cx="9401560" cy="1793104"/>
          </a:xfrm>
          <a:noFill/>
        </p:spPr>
        <p:txBody>
          <a:bodyPr lIns="0" tIns="0" rIns="0" bIns="182880" anchor="b" anchorCtr="0"/>
          <a:lstStyle>
            <a:lvl1pPr>
              <a:defRPr sz="5294" strike="noStrike" spc="-147" baseline="0">
                <a:solidFill>
                  <a:schemeClr val="bg2"/>
                </a:solidFill>
              </a:defRPr>
            </a:lvl1pPr>
          </a:lstStyle>
          <a:p>
            <a:r>
              <a:rPr lang="en-US" dirty="0"/>
              <a:t>Microsoft 365</a:t>
            </a:r>
            <a:br>
              <a:rPr lang="en-US" dirty="0"/>
            </a:br>
            <a:r>
              <a:rPr lang="en-US" dirty="0"/>
              <a:t>title or event name</a:t>
            </a:r>
          </a:p>
        </p:txBody>
      </p:sp>
      <p:sp>
        <p:nvSpPr>
          <p:cNvPr id="6" name="Text Placeholder 4">
            <a:extLst>
              <a:ext uri="{FF2B5EF4-FFF2-40B4-BE49-F238E27FC236}">
                <a16:creationId xmlns:a16="http://schemas.microsoft.com/office/drawing/2014/main" id="{E78FD896-9F6B-4251-9F12-35FEF1AF740F}"/>
              </a:ext>
            </a:extLst>
          </p:cNvPr>
          <p:cNvSpPr>
            <a:spLocks noGrp="1"/>
          </p:cNvSpPr>
          <p:nvPr>
            <p:ph type="body" sz="quarter" idx="12" hasCustomPrompt="1"/>
          </p:nvPr>
        </p:nvSpPr>
        <p:spPr>
          <a:xfrm>
            <a:off x="426426" y="4838790"/>
            <a:ext cx="9401560" cy="945435"/>
          </a:xfrm>
          <a:noFill/>
        </p:spPr>
        <p:txBody>
          <a:bodyPr lIns="0" tIns="0" rIns="0" bIns="0">
            <a:noAutofit/>
          </a:bodyPr>
          <a:lstStyle>
            <a:lvl1pPr marL="0" indent="0">
              <a:lnSpc>
                <a:spcPct val="100000"/>
              </a:lnSpc>
              <a:spcBef>
                <a:spcPts val="0"/>
              </a:spcBef>
              <a:buNone/>
              <a:defRPr sz="1568" spc="0" baseline="0">
                <a:solidFill>
                  <a:schemeClr val="bg2"/>
                </a:solidFill>
                <a:latin typeface="Meiryo UI" panose="020B0604030504040204" pitchFamily="50" charset="-128"/>
              </a:defRPr>
            </a:lvl1pPr>
          </a:lstStyle>
          <a:p>
            <a:pPr lvl="0"/>
            <a:r>
              <a:rPr lang="en-US" dirty="0"/>
              <a:t>Author name</a:t>
            </a:r>
          </a:p>
          <a:p>
            <a:pPr lvl="0"/>
            <a:r>
              <a:rPr lang="en-US" dirty="0"/>
              <a:t>Date</a:t>
            </a:r>
          </a:p>
        </p:txBody>
      </p:sp>
    </p:spTree>
    <p:extLst>
      <p:ext uri="{BB962C8B-B14F-4D97-AF65-F5344CB8AC3E}">
        <p14:creationId xmlns:p14="http://schemas.microsoft.com/office/powerpoint/2010/main" val="21889743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slide photo">
    <p:spTree>
      <p:nvGrpSpPr>
        <p:cNvPr id="1" name=""/>
        <p:cNvGrpSpPr/>
        <p:nvPr/>
      </p:nvGrpSpPr>
      <p:grpSpPr>
        <a:xfrm>
          <a:off x="0" y="0"/>
          <a:ext cx="0" cy="0"/>
          <a:chOff x="0" y="0"/>
          <a:chExt cx="0" cy="0"/>
        </a:xfrm>
      </p:grpSpPr>
      <p:pic>
        <p:nvPicPr>
          <p:cNvPr id="5" name="Picture 4" descr="A person sitting in a chair using a computer&#10;&#10;Description generated with very high confidence">
            <a:extLst>
              <a:ext uri="{FF2B5EF4-FFF2-40B4-BE49-F238E27FC236}">
                <a16:creationId xmlns:a16="http://schemas.microsoft.com/office/drawing/2014/main" id="{03D2BC42-713B-428D-8ED4-A1554F175C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3509" y="0"/>
            <a:ext cx="12205509" cy="6858000"/>
          </a:xfrm>
          <a:prstGeom prst="rect">
            <a:avLst/>
          </a:prstGeom>
        </p:spPr>
      </p:pic>
      <p:sp>
        <p:nvSpPr>
          <p:cNvPr id="10" name="Title 1">
            <a:extLst>
              <a:ext uri="{FF2B5EF4-FFF2-40B4-BE49-F238E27FC236}">
                <a16:creationId xmlns:a16="http://schemas.microsoft.com/office/drawing/2014/main" id="{6918950D-BA52-4C37-9FC7-9B2441DABC4D}"/>
              </a:ext>
            </a:extLst>
          </p:cNvPr>
          <p:cNvSpPr>
            <a:spLocks noGrp="1"/>
          </p:cNvSpPr>
          <p:nvPr>
            <p:ph type="title" hasCustomPrompt="1"/>
          </p:nvPr>
        </p:nvSpPr>
        <p:spPr>
          <a:xfrm>
            <a:off x="429544" y="3029995"/>
            <a:ext cx="9401560" cy="1793104"/>
          </a:xfrm>
          <a:noFill/>
        </p:spPr>
        <p:txBody>
          <a:bodyPr lIns="0" tIns="0" rIns="0" bIns="182880" anchor="b" anchorCtr="0"/>
          <a:lstStyle>
            <a:lvl1pPr>
              <a:defRPr sz="5294" strike="noStrike" spc="-147" baseline="0">
                <a:solidFill>
                  <a:schemeClr val="bg2"/>
                </a:solidFill>
              </a:defRPr>
            </a:lvl1pPr>
          </a:lstStyle>
          <a:p>
            <a:r>
              <a:rPr lang="en-US" dirty="0"/>
              <a:t>Microsoft 365</a:t>
            </a:r>
            <a:br>
              <a:rPr lang="en-US" dirty="0"/>
            </a:br>
            <a:r>
              <a:rPr lang="en-US" dirty="0"/>
              <a:t>title or event name</a:t>
            </a:r>
          </a:p>
        </p:txBody>
      </p:sp>
      <p:sp>
        <p:nvSpPr>
          <p:cNvPr id="11" name="Text Placeholder 4">
            <a:extLst>
              <a:ext uri="{FF2B5EF4-FFF2-40B4-BE49-F238E27FC236}">
                <a16:creationId xmlns:a16="http://schemas.microsoft.com/office/drawing/2014/main" id="{4B7969DA-51E9-4FB3-BFCC-63C88E80862C}"/>
              </a:ext>
            </a:extLst>
          </p:cNvPr>
          <p:cNvSpPr>
            <a:spLocks noGrp="1"/>
          </p:cNvSpPr>
          <p:nvPr>
            <p:ph type="body" sz="quarter" idx="12" hasCustomPrompt="1"/>
          </p:nvPr>
        </p:nvSpPr>
        <p:spPr>
          <a:xfrm>
            <a:off x="426426" y="4838790"/>
            <a:ext cx="9401560" cy="945435"/>
          </a:xfrm>
          <a:noFill/>
        </p:spPr>
        <p:txBody>
          <a:bodyPr lIns="0" tIns="0" rIns="0" bIns="0">
            <a:noAutofit/>
          </a:bodyPr>
          <a:lstStyle>
            <a:lvl1pPr marL="0" indent="0">
              <a:lnSpc>
                <a:spcPct val="100000"/>
              </a:lnSpc>
              <a:spcBef>
                <a:spcPts val="0"/>
              </a:spcBef>
              <a:buNone/>
              <a:defRPr sz="1568" spc="0" baseline="0">
                <a:solidFill>
                  <a:schemeClr val="bg2"/>
                </a:solidFill>
                <a:latin typeface="Meiryo UI" panose="020B0604030504040204" pitchFamily="50" charset="-128"/>
              </a:defRPr>
            </a:lvl1pPr>
          </a:lstStyle>
          <a:p>
            <a:pPr lvl="0"/>
            <a:r>
              <a:rPr lang="en-US" dirty="0"/>
              <a:t>Author name</a:t>
            </a:r>
          </a:p>
          <a:p>
            <a:pPr lvl="0"/>
            <a:r>
              <a:rPr lang="en-US" dirty="0"/>
              <a:t>Date</a:t>
            </a:r>
          </a:p>
        </p:txBody>
      </p:sp>
      <p:pic>
        <p:nvPicPr>
          <p:cNvPr id="12" name="Picture 11">
            <a:extLst>
              <a:ext uri="{FF2B5EF4-FFF2-40B4-BE49-F238E27FC236}">
                <a16:creationId xmlns:a16="http://schemas.microsoft.com/office/drawing/2014/main" id="{A0D28F43-8FFF-4944-9497-29A9A4AAFE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29544" y="437137"/>
            <a:ext cx="896425" cy="190218"/>
          </a:xfrm>
          <a:prstGeom prst="rect">
            <a:avLst/>
          </a:prstGeom>
        </p:spPr>
      </p:pic>
    </p:spTree>
    <p:extLst>
      <p:ext uri="{BB962C8B-B14F-4D97-AF65-F5344CB8AC3E}">
        <p14:creationId xmlns:p14="http://schemas.microsoft.com/office/powerpoint/2010/main" val="28757488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6425" y="1202871"/>
            <a:ext cx="3632388" cy="1172553"/>
          </a:xfrm>
        </p:spPr>
        <p:txBody>
          <a:bodyPr lIns="0" tIns="0" rIns="0" bIns="0"/>
          <a:lstStyle>
            <a:lvl1pPr>
              <a:defRPr sz="1961" spc="0" baseline="0">
                <a:solidFill>
                  <a:srgbClr val="000000"/>
                </a:solidFill>
              </a:defRPr>
            </a:lvl1pPr>
          </a:lstStyle>
          <a:p>
            <a:r>
              <a:rPr lang="en-US" dirty="0"/>
              <a:t>Contents</a:t>
            </a:r>
          </a:p>
        </p:txBody>
      </p:sp>
      <p:sp>
        <p:nvSpPr>
          <p:cNvPr id="4" name="Text Placeholder 3"/>
          <p:cNvSpPr>
            <a:spLocks noGrp="1"/>
          </p:cNvSpPr>
          <p:nvPr>
            <p:ph type="body" sz="quarter" idx="10" hasCustomPrompt="1"/>
          </p:nvPr>
        </p:nvSpPr>
        <p:spPr>
          <a:xfrm>
            <a:off x="6212722" y="1202872"/>
            <a:ext cx="3618382" cy="3289228"/>
          </a:xfrm>
        </p:spPr>
        <p:txBody>
          <a:bodyPr wrap="square" lIns="0" tIns="0" rIns="0" bIns="0">
            <a:noAutofit/>
          </a:bodyPr>
          <a:lstStyle>
            <a:lvl1pPr marL="0" marR="0" indent="0" algn="l" defTabSz="507330" rtl="0" eaLnBrk="1" fontAlgn="auto" latinLnBrk="0" hangingPunct="1">
              <a:lnSpc>
                <a:spcPct val="100000"/>
              </a:lnSpc>
              <a:spcBef>
                <a:spcPts val="0"/>
              </a:spcBef>
              <a:spcAft>
                <a:spcPts val="490"/>
              </a:spcAft>
              <a:buClrTx/>
              <a:buSzPct val="90000"/>
              <a:buFont typeface="Wingdings" panose="05000000000000000000" pitchFamily="2" charset="2"/>
              <a:buNone/>
              <a:tabLst/>
              <a:defRPr sz="1961" spc="0" baseline="0">
                <a:solidFill>
                  <a:schemeClr val="accent1"/>
                </a:solidFill>
                <a:latin typeface="+mj-lt"/>
              </a:defRPr>
            </a:lvl1pPr>
            <a:lvl2pPr marL="224097" indent="0">
              <a:buNone/>
              <a:defRPr sz="1765"/>
            </a:lvl2pPr>
            <a:lvl3pPr marL="448193" indent="0">
              <a:buNone/>
              <a:defRPr sz="1765"/>
            </a:lvl3pPr>
            <a:lvl4pPr marL="672290" indent="0">
              <a:buNone/>
              <a:defRPr sz="1765"/>
            </a:lvl4pPr>
            <a:lvl5pPr marL="896386" indent="0">
              <a:buNone/>
              <a:defRPr sz="1765"/>
            </a:lvl5pPr>
          </a:lstStyle>
          <a:p>
            <a:pPr lvl="0"/>
            <a:r>
              <a:rPr lang="en-US"/>
              <a:t>##	Section title</a:t>
            </a:r>
          </a:p>
          <a:p>
            <a:pPr lvl="0"/>
            <a:r>
              <a:rPr lang="en-US"/>
              <a:t>##	Section title</a:t>
            </a:r>
          </a:p>
          <a:p>
            <a:pPr lvl="0"/>
            <a:r>
              <a:rPr lang="en-US"/>
              <a:t>##	Section title</a:t>
            </a:r>
          </a:p>
          <a:p>
            <a:pPr lvl="0"/>
            <a:r>
              <a:rPr lang="en-US"/>
              <a:t>##	Section title</a:t>
            </a:r>
          </a:p>
          <a:p>
            <a:pPr lvl="0"/>
            <a:r>
              <a:rPr lang="en-US"/>
              <a:t>##	Section title</a:t>
            </a:r>
          </a:p>
          <a:p>
            <a:pPr lvl="0"/>
            <a:r>
              <a:rPr lang="en-US"/>
              <a:t>##	Section title</a:t>
            </a:r>
          </a:p>
          <a:p>
            <a:pPr lvl="0"/>
            <a:r>
              <a:rPr lang="en-US"/>
              <a:t>##	Section title</a:t>
            </a:r>
          </a:p>
        </p:txBody>
      </p:sp>
    </p:spTree>
    <p:extLst>
      <p:ext uri="{BB962C8B-B14F-4D97-AF65-F5344CB8AC3E}">
        <p14:creationId xmlns:p14="http://schemas.microsoft.com/office/powerpoint/2010/main" val="3419790823"/>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mp; body slide">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0A83EF54-F800-4521-AA68-2B27B0B561A2}"/>
              </a:ext>
            </a:extLst>
          </p:cNvPr>
          <p:cNvSpPr>
            <a:spLocks noGrp="1"/>
          </p:cNvSpPr>
          <p:nvPr>
            <p:ph type="body" sz="quarter" idx="10" hasCustomPrompt="1"/>
          </p:nvPr>
        </p:nvSpPr>
        <p:spPr>
          <a:xfrm>
            <a:off x="437318" y="2139702"/>
            <a:ext cx="11339774" cy="1259768"/>
          </a:xfrm>
        </p:spPr>
        <p:txBody>
          <a:bodyPr wrap="square" lIns="0" tIns="0" rIns="0" bIns="0">
            <a:spAutoFit/>
          </a:bodyPr>
          <a:lstStyle>
            <a:lvl1pPr marL="0" indent="0">
              <a:lnSpc>
                <a:spcPct val="90000"/>
              </a:lnSpc>
              <a:spcBef>
                <a:spcPts val="0"/>
              </a:spcBef>
              <a:spcAft>
                <a:spcPts val="1274"/>
              </a:spcAft>
              <a:buNone/>
              <a:defRPr sz="2549" b="0" i="0">
                <a:solidFill>
                  <a:srgbClr val="000000"/>
                </a:solidFill>
                <a:latin typeface="Meiryo UI" panose="020B0604030504040204" pitchFamily="50" charset="-128"/>
              </a:defRPr>
            </a:lvl1pPr>
            <a:lvl2pPr marL="224097" indent="0">
              <a:lnSpc>
                <a:spcPct val="90000"/>
              </a:lnSpc>
              <a:spcBef>
                <a:spcPts val="0"/>
              </a:spcBef>
              <a:spcAft>
                <a:spcPts val="1274"/>
              </a:spcAft>
              <a:buNone/>
              <a:defRPr sz="1961">
                <a:solidFill>
                  <a:srgbClr val="000000"/>
                </a:solidFill>
              </a:defRPr>
            </a:lvl2pPr>
            <a:lvl3pPr marL="448193" indent="0">
              <a:spcBef>
                <a:spcPts val="0"/>
              </a:spcBef>
              <a:spcAft>
                <a:spcPts val="1274"/>
              </a:spcAft>
              <a:buNone/>
              <a:defRPr sz="1961">
                <a:solidFill>
                  <a:srgbClr val="000000"/>
                </a:solidFill>
              </a:defRPr>
            </a:lvl3pPr>
            <a:lvl4pPr marL="672290" indent="0">
              <a:spcBef>
                <a:spcPts val="0"/>
              </a:spcBef>
              <a:spcAft>
                <a:spcPts val="1274"/>
              </a:spcAft>
              <a:buNone/>
              <a:defRPr sz="1961"/>
            </a:lvl4pPr>
            <a:lvl5pPr marL="896386" indent="0">
              <a:buNone/>
              <a:defRPr/>
            </a:lvl5pPr>
          </a:lstStyle>
          <a:p>
            <a:pPr lvl="0"/>
            <a:r>
              <a:rPr lang="en-US" dirty="0"/>
              <a:t>First level Segoe UI 26pt</a:t>
            </a:r>
          </a:p>
          <a:p>
            <a:pPr lvl="1"/>
            <a:r>
              <a:rPr lang="en-US" dirty="0"/>
              <a:t>Second level Segoe UI 20pt</a:t>
            </a:r>
          </a:p>
          <a:p>
            <a:pPr lvl="2"/>
            <a:r>
              <a:rPr lang="en-US" dirty="0"/>
              <a:t>Third level Segoe UI 20pt</a:t>
            </a:r>
          </a:p>
        </p:txBody>
      </p:sp>
      <p:sp>
        <p:nvSpPr>
          <p:cNvPr id="14" name="Title Placeholder 1">
            <a:extLst>
              <a:ext uri="{FF2B5EF4-FFF2-40B4-BE49-F238E27FC236}">
                <a16:creationId xmlns:a16="http://schemas.microsoft.com/office/drawing/2014/main" id="{AE6F3ED0-7F59-40C0-BDE3-5E04439997A5}"/>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Heading Segoe UI </a:t>
            </a:r>
            <a:r>
              <a:rPr lang="en-US" dirty="0" err="1"/>
              <a:t>Semibold</a:t>
            </a:r>
            <a:r>
              <a:rPr lang="en-US" dirty="0"/>
              <a:t> 32pt</a:t>
            </a:r>
          </a:p>
        </p:txBody>
      </p:sp>
    </p:spTree>
    <p:extLst>
      <p:ext uri="{BB962C8B-B14F-4D97-AF65-F5344CB8AC3E}">
        <p14:creationId xmlns:p14="http://schemas.microsoft.com/office/powerpoint/2010/main" val="840507323"/>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mp; body slide (with bullets)">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0A83EF54-F800-4521-AA68-2B27B0B561A2}"/>
              </a:ext>
            </a:extLst>
          </p:cNvPr>
          <p:cNvSpPr>
            <a:spLocks noGrp="1"/>
          </p:cNvSpPr>
          <p:nvPr>
            <p:ph type="body" sz="quarter" idx="10" hasCustomPrompt="1"/>
          </p:nvPr>
        </p:nvSpPr>
        <p:spPr>
          <a:xfrm>
            <a:off x="437319" y="2141394"/>
            <a:ext cx="11339774" cy="1259768"/>
          </a:xfrm>
        </p:spPr>
        <p:txBody>
          <a:bodyPr wrap="square" lIns="0" tIns="0" rIns="0" bIns="0">
            <a:spAutoFit/>
          </a:bodyPr>
          <a:lstStyle>
            <a:lvl1pPr marL="268916" indent="-268916">
              <a:lnSpc>
                <a:spcPct val="90000"/>
              </a:lnSpc>
              <a:spcBef>
                <a:spcPts val="0"/>
              </a:spcBef>
              <a:spcAft>
                <a:spcPts val="1274"/>
              </a:spcAft>
              <a:buClr>
                <a:srgbClr val="000000"/>
              </a:buClr>
              <a:buSzPct val="77000"/>
              <a:buFont typeface="Arial" panose="020B0604020202020204" pitchFamily="34" charset="0"/>
              <a:buChar char="•"/>
              <a:defRPr sz="2549" b="0" i="0">
                <a:solidFill>
                  <a:srgbClr val="000000"/>
                </a:solidFill>
                <a:latin typeface="Meiryo UI" panose="020B0604030504040204" pitchFamily="50" charset="-128"/>
              </a:defRPr>
            </a:lvl1pPr>
            <a:lvl2pPr marL="537832" indent="-224097">
              <a:lnSpc>
                <a:spcPct val="90000"/>
              </a:lnSpc>
              <a:spcBef>
                <a:spcPts val="0"/>
              </a:spcBef>
              <a:spcAft>
                <a:spcPts val="1274"/>
              </a:spcAft>
              <a:buClr>
                <a:srgbClr val="000000"/>
              </a:buClr>
              <a:buSzPct val="77000"/>
              <a:buFont typeface="Arial" panose="020B0604020202020204" pitchFamily="34" charset="0"/>
              <a:buChar char="•"/>
              <a:defRPr sz="1961">
                <a:solidFill>
                  <a:srgbClr val="000000"/>
                </a:solidFill>
              </a:defRPr>
            </a:lvl2pPr>
            <a:lvl3pPr marL="806748" indent="-224097">
              <a:spcBef>
                <a:spcPts val="0"/>
              </a:spcBef>
              <a:spcAft>
                <a:spcPts val="1274"/>
              </a:spcAft>
              <a:buClr>
                <a:srgbClr val="000000"/>
              </a:buClr>
              <a:buSzPct val="77000"/>
              <a:buFont typeface="Arial" panose="020B0604020202020204" pitchFamily="34" charset="0"/>
              <a:buChar char="•"/>
              <a:defRPr sz="1961">
                <a:solidFill>
                  <a:srgbClr val="000000"/>
                </a:solidFill>
              </a:defRPr>
            </a:lvl3pPr>
            <a:lvl4pPr marL="672290" indent="0">
              <a:spcBef>
                <a:spcPts val="0"/>
              </a:spcBef>
              <a:spcAft>
                <a:spcPts val="1274"/>
              </a:spcAft>
              <a:buNone/>
              <a:defRPr sz="1961"/>
            </a:lvl4pPr>
            <a:lvl5pPr marL="896386" indent="0">
              <a:buNone/>
              <a:defRPr/>
            </a:lvl5pPr>
          </a:lstStyle>
          <a:p>
            <a:pPr lvl="0"/>
            <a:r>
              <a:rPr lang="en-US" dirty="0"/>
              <a:t>First level Segoe UI 26pt</a:t>
            </a:r>
          </a:p>
          <a:p>
            <a:pPr lvl="1"/>
            <a:r>
              <a:rPr lang="en-US" dirty="0"/>
              <a:t>Second level Segoe UI 20pt</a:t>
            </a:r>
          </a:p>
          <a:p>
            <a:pPr lvl="2"/>
            <a:r>
              <a:rPr lang="en-US" dirty="0"/>
              <a:t>Third level Segoe UI 20pt</a:t>
            </a:r>
          </a:p>
        </p:txBody>
      </p:sp>
      <p:sp>
        <p:nvSpPr>
          <p:cNvPr id="14" name="Title Placeholder 1">
            <a:extLst>
              <a:ext uri="{FF2B5EF4-FFF2-40B4-BE49-F238E27FC236}">
                <a16:creationId xmlns:a16="http://schemas.microsoft.com/office/drawing/2014/main" id="{AE6F3ED0-7F59-40C0-BDE3-5E04439997A5}"/>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dirty="0"/>
              <a:t>Heading Segoe UI </a:t>
            </a:r>
            <a:r>
              <a:rPr lang="en-US" dirty="0" err="1"/>
              <a:t>Semibold</a:t>
            </a:r>
            <a:r>
              <a:rPr lang="en-US" dirty="0"/>
              <a:t> 32pt</a:t>
            </a:r>
          </a:p>
        </p:txBody>
      </p:sp>
      <p:sp>
        <p:nvSpPr>
          <p:cNvPr id="5" name="Text Placeholder 3">
            <a:extLst>
              <a:ext uri="{FF2B5EF4-FFF2-40B4-BE49-F238E27FC236}">
                <a16:creationId xmlns:a16="http://schemas.microsoft.com/office/drawing/2014/main" id="{BF94EA65-2CBF-4A04-9D22-169D8572F347}"/>
              </a:ext>
            </a:extLst>
          </p:cNvPr>
          <p:cNvSpPr>
            <a:spLocks noGrp="1"/>
          </p:cNvSpPr>
          <p:nvPr>
            <p:ph type="body" sz="quarter" idx="12" hasCustomPrompt="1"/>
          </p:nvPr>
        </p:nvSpPr>
        <p:spPr>
          <a:xfrm>
            <a:off x="426423" y="1083831"/>
            <a:ext cx="11339774" cy="353070"/>
          </a:xfrm>
        </p:spPr>
        <p:txBody>
          <a:bodyPr wrap="square" lIns="0" tIns="0" rIns="0" bIns="0">
            <a:spAutoFit/>
          </a:bodyPr>
          <a:lstStyle>
            <a:lvl1pPr marL="0" indent="0">
              <a:lnSpc>
                <a:spcPct val="90000"/>
              </a:lnSpc>
              <a:spcBef>
                <a:spcPts val="0"/>
              </a:spcBef>
              <a:spcAft>
                <a:spcPts val="1274"/>
              </a:spcAft>
              <a:buNone/>
              <a:defRPr sz="2549" b="0" i="0">
                <a:solidFill>
                  <a:srgbClr val="000000"/>
                </a:solidFill>
                <a:latin typeface="Meiryo UI" panose="020B0604030504040204" pitchFamily="50" charset="-128"/>
              </a:defRPr>
            </a:lvl1pPr>
            <a:lvl2pPr marL="224097" indent="0">
              <a:lnSpc>
                <a:spcPct val="90000"/>
              </a:lnSpc>
              <a:spcBef>
                <a:spcPts val="0"/>
              </a:spcBef>
              <a:spcAft>
                <a:spcPts val="1274"/>
              </a:spcAft>
              <a:buNone/>
              <a:defRPr sz="1961">
                <a:solidFill>
                  <a:schemeClr val="tx2"/>
                </a:solidFill>
              </a:defRPr>
            </a:lvl2pPr>
            <a:lvl3pPr marL="448193" indent="0">
              <a:spcBef>
                <a:spcPts val="0"/>
              </a:spcBef>
              <a:spcAft>
                <a:spcPts val="1274"/>
              </a:spcAft>
              <a:buNone/>
              <a:defRPr sz="1961"/>
            </a:lvl3pPr>
            <a:lvl4pPr marL="672290" indent="0">
              <a:spcBef>
                <a:spcPts val="0"/>
              </a:spcBef>
              <a:spcAft>
                <a:spcPts val="1274"/>
              </a:spcAft>
              <a:buNone/>
              <a:defRPr sz="1961"/>
            </a:lvl4pPr>
            <a:lvl5pPr marL="896386" indent="0">
              <a:buNone/>
              <a:defRPr/>
            </a:lvl5pPr>
          </a:lstStyle>
          <a:p>
            <a:pPr lvl="0"/>
            <a:r>
              <a:rPr lang="en-US" dirty="0"/>
              <a:t>Subtitle Segoe UI 26pt</a:t>
            </a:r>
          </a:p>
        </p:txBody>
      </p:sp>
    </p:spTree>
    <p:extLst>
      <p:ext uri="{BB962C8B-B14F-4D97-AF65-F5344CB8AC3E}">
        <p14:creationId xmlns:p14="http://schemas.microsoft.com/office/powerpoint/2010/main" val="616555145"/>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dirty="0"/>
              <a:t>Title</a:t>
            </a:r>
          </a:p>
        </p:txBody>
      </p:sp>
    </p:spTree>
    <p:extLst>
      <p:ext uri="{BB962C8B-B14F-4D97-AF65-F5344CB8AC3E}">
        <p14:creationId xmlns:p14="http://schemas.microsoft.com/office/powerpoint/2010/main" val="3083042251"/>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hoto layout 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6209610" y="0"/>
            <a:ext cx="5982390" cy="68580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noAutofit/>
          </a:bodyPr>
          <a:lstStyle>
            <a:lvl1pPr marL="0" indent="0" algn="ctr">
              <a:buNone/>
              <a:defRPr sz="1961">
                <a:solidFill>
                  <a:schemeClr val="bg2"/>
                </a:solidFill>
                <a:latin typeface="+mj-lt"/>
              </a:defRPr>
            </a:lvl1pPr>
          </a:lstStyle>
          <a:p>
            <a:r>
              <a:rPr lang="en-US"/>
              <a:t>Drop photo here</a:t>
            </a:r>
          </a:p>
        </p:txBody>
      </p:sp>
      <p:sp>
        <p:nvSpPr>
          <p:cNvPr id="5" name="Title Placeholder 1">
            <a:extLst>
              <a:ext uri="{FF2B5EF4-FFF2-40B4-BE49-F238E27FC236}">
                <a16:creationId xmlns:a16="http://schemas.microsoft.com/office/drawing/2014/main" id="{87B2D435-6763-4273-8B58-EEB87561755F}"/>
              </a:ext>
            </a:extLst>
          </p:cNvPr>
          <p:cNvSpPr>
            <a:spLocks noGrp="1"/>
          </p:cNvSpPr>
          <p:nvPr>
            <p:ph type="title" hasCustomPrompt="1"/>
          </p:nvPr>
        </p:nvSpPr>
        <p:spPr>
          <a:xfrm>
            <a:off x="426425" y="440495"/>
            <a:ext cx="5555966" cy="758022"/>
          </a:xfrm>
          <a:prstGeom prst="rect">
            <a:avLst/>
          </a:prstGeom>
        </p:spPr>
        <p:txBody>
          <a:bodyPr vert="horz" wrap="square" lIns="0" tIns="164592" rIns="0" bIns="0" rtlCol="0" anchor="t">
            <a:noAutofit/>
          </a:bodyPr>
          <a:lstStyle>
            <a:lvl1pPr>
              <a:defRPr/>
            </a:lvl1pPr>
          </a:lstStyle>
          <a:p>
            <a:r>
              <a:rPr lang="en-US" dirty="0"/>
              <a:t>Photo layout 1</a:t>
            </a:r>
          </a:p>
        </p:txBody>
      </p:sp>
      <p:sp>
        <p:nvSpPr>
          <p:cNvPr id="6" name="Text Placeholder 3">
            <a:extLst>
              <a:ext uri="{FF2B5EF4-FFF2-40B4-BE49-F238E27FC236}">
                <a16:creationId xmlns:a16="http://schemas.microsoft.com/office/drawing/2014/main" id="{71CE2F71-BF91-4E7B-BDE5-A747EFEFF88C}"/>
              </a:ext>
            </a:extLst>
          </p:cNvPr>
          <p:cNvSpPr>
            <a:spLocks noGrp="1"/>
          </p:cNvSpPr>
          <p:nvPr>
            <p:ph type="body" sz="quarter" idx="11" hasCustomPrompt="1"/>
          </p:nvPr>
        </p:nvSpPr>
        <p:spPr>
          <a:xfrm>
            <a:off x="426424" y="2145841"/>
            <a:ext cx="5555965" cy="2573509"/>
          </a:xfrm>
        </p:spPr>
        <p:txBody>
          <a:bodyPr wrap="square" lIns="0" tIns="0" rIns="0" bIns="0">
            <a:noAutofit/>
          </a:bodyPr>
          <a:lstStyle>
            <a:lvl1pPr marL="0" marR="0" indent="0" algn="l" defTabSz="914367" rtl="0" eaLnBrk="1" fontAlgn="auto" latinLnBrk="0" hangingPunct="1">
              <a:lnSpc>
                <a:spcPct val="90000"/>
              </a:lnSpc>
              <a:spcBef>
                <a:spcPts val="0"/>
              </a:spcBef>
              <a:spcAft>
                <a:spcPts val="2549"/>
              </a:spcAft>
              <a:buClrTx/>
              <a:buSzPct val="90000"/>
              <a:buFont typeface="Wingdings" panose="05000000000000000000" pitchFamily="2" charset="2"/>
              <a:buNone/>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Subhead Segoe UI 26pt</a:t>
            </a:r>
          </a:p>
          <a:p>
            <a:pPr lvl="0"/>
            <a:r>
              <a:rPr lang="pt-BR" dirty="0"/>
              <a:t>Subhead Segoe UI 26pt</a:t>
            </a:r>
          </a:p>
          <a:p>
            <a:pPr lvl="0"/>
            <a:r>
              <a:rPr lang="pt-BR" dirty="0"/>
              <a:t>Subhead Segoe UI 26pt</a:t>
            </a:r>
          </a:p>
        </p:txBody>
      </p:sp>
    </p:spTree>
    <p:extLst>
      <p:ext uri="{BB962C8B-B14F-4D97-AF65-F5344CB8AC3E}">
        <p14:creationId xmlns:p14="http://schemas.microsoft.com/office/powerpoint/2010/main" val="2530928918"/>
      </p:ext>
    </p:extLst>
  </p:cSld>
  <p:clrMapOvr>
    <a:masterClrMapping/>
  </p:clrMapOvr>
  <p:transition>
    <p:fade/>
  </p:transition>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 layout 2">
    <p:spTree>
      <p:nvGrpSpPr>
        <p:cNvPr id="1" name=""/>
        <p:cNvGrpSpPr/>
        <p:nvPr/>
      </p:nvGrpSpPr>
      <p:grpSpPr>
        <a:xfrm>
          <a:off x="0" y="0"/>
          <a:ext cx="0" cy="0"/>
          <a:chOff x="0" y="0"/>
          <a:chExt cx="0" cy="0"/>
        </a:xfrm>
      </p:grpSpPr>
      <p:sp>
        <p:nvSpPr>
          <p:cNvPr id="11" name="Picture Placeholder 10"/>
          <p:cNvSpPr>
            <a:spLocks noGrp="1"/>
          </p:cNvSpPr>
          <p:nvPr>
            <p:ph type="pic" sz="quarter" idx="14" hasCustomPrompt="1"/>
          </p:nvPr>
        </p:nvSpPr>
        <p:spPr>
          <a:xfrm>
            <a:off x="426424" y="2135537"/>
            <a:ext cx="3632388" cy="2583813"/>
          </a:xfrm>
          <a:blipFill>
            <a:blip r:embed="rId2" cstate="screen">
              <a:extLst>
                <a:ext uri="{28A0092B-C50C-407E-A947-70E740481C1C}">
                  <a14:useLocalDpi xmlns:a14="http://schemas.microsoft.com/office/drawing/2010/main"/>
                </a:ext>
              </a:extLst>
            </a:blip>
            <a:stretch>
              <a:fillRect/>
            </a:stretch>
          </a:blipFill>
        </p:spPr>
        <p:txBody>
          <a:bodyPr anchor="ctr">
            <a:noAutofit/>
          </a:bodyPr>
          <a:lstStyle>
            <a:lvl1pPr marL="0" indent="0" algn="ctr">
              <a:buNone/>
              <a:defRPr sz="1961">
                <a:solidFill>
                  <a:schemeClr val="bg2"/>
                </a:solidFill>
                <a:latin typeface="+mj-lt"/>
              </a:defRPr>
            </a:lvl1pPr>
          </a:lstStyle>
          <a:p>
            <a:r>
              <a:rPr lang="en-US"/>
              <a:t>Drop photo here</a:t>
            </a:r>
          </a:p>
        </p:txBody>
      </p:sp>
      <p:sp>
        <p:nvSpPr>
          <p:cNvPr id="12" name="Picture Placeholder 10"/>
          <p:cNvSpPr>
            <a:spLocks noGrp="1"/>
          </p:cNvSpPr>
          <p:nvPr>
            <p:ph type="pic" sz="quarter" idx="15" hasCustomPrompt="1"/>
          </p:nvPr>
        </p:nvSpPr>
        <p:spPr>
          <a:xfrm>
            <a:off x="4281364" y="2135537"/>
            <a:ext cx="3623050" cy="2583813"/>
          </a:xfrm>
          <a:blipFill>
            <a:blip r:embed="rId3"/>
            <a:stretch>
              <a:fillRect/>
            </a:stretch>
          </a:blipFill>
        </p:spPr>
        <p:txBody>
          <a:bodyPr anchor="ctr">
            <a:noAutofit/>
          </a:bodyPr>
          <a:lstStyle>
            <a:lvl1pPr marL="0" indent="0" algn="ctr">
              <a:buNone/>
              <a:defRPr sz="1961">
                <a:solidFill>
                  <a:schemeClr val="bg2"/>
                </a:solidFill>
                <a:latin typeface="+mj-lt"/>
              </a:defRPr>
            </a:lvl1pPr>
          </a:lstStyle>
          <a:p>
            <a:r>
              <a:rPr lang="en-US"/>
              <a:t>Drop photo here</a:t>
            </a:r>
          </a:p>
        </p:txBody>
      </p:sp>
      <p:sp>
        <p:nvSpPr>
          <p:cNvPr id="13" name="Picture Placeholder 10"/>
          <p:cNvSpPr>
            <a:spLocks noGrp="1"/>
          </p:cNvSpPr>
          <p:nvPr>
            <p:ph type="pic" sz="quarter" idx="16" hasCustomPrompt="1"/>
          </p:nvPr>
        </p:nvSpPr>
        <p:spPr>
          <a:xfrm>
            <a:off x="8126963" y="2135536"/>
            <a:ext cx="3634002" cy="2583814"/>
          </a:xfrm>
          <a:blipFill>
            <a:blip r:embed="rId4"/>
            <a:stretch>
              <a:fillRect/>
            </a:stretch>
          </a:blipFill>
        </p:spPr>
        <p:txBody>
          <a:bodyPr anchor="ctr">
            <a:noAutofit/>
          </a:bodyPr>
          <a:lstStyle>
            <a:lvl1pPr marL="0" indent="0" algn="ctr">
              <a:buNone/>
              <a:defRPr sz="1961">
                <a:solidFill>
                  <a:schemeClr val="bg2"/>
                </a:solidFill>
                <a:latin typeface="+mj-lt"/>
              </a:defRPr>
            </a:lvl1pPr>
          </a:lstStyle>
          <a:p>
            <a:r>
              <a:rPr lang="en-US"/>
              <a:t>Drop photo here</a:t>
            </a:r>
          </a:p>
        </p:txBody>
      </p:sp>
      <p:sp>
        <p:nvSpPr>
          <p:cNvPr id="5" name="Text Placeholder 4"/>
          <p:cNvSpPr>
            <a:spLocks noGrp="1"/>
          </p:cNvSpPr>
          <p:nvPr>
            <p:ph type="body" sz="quarter" idx="11" hasCustomPrompt="1"/>
          </p:nvPr>
        </p:nvSpPr>
        <p:spPr>
          <a:xfrm>
            <a:off x="426424" y="4927922"/>
            <a:ext cx="3630521" cy="1307666"/>
          </a:xfrm>
        </p:spPr>
        <p:txBody>
          <a:bodyPr lIns="0" tIns="0" rIns="0" bIns="0"/>
          <a:lstStyle>
            <a:lvl1pPr marL="0" indent="0">
              <a:lnSpc>
                <a:spcPct val="100000"/>
              </a:lnSpc>
              <a:spcBef>
                <a:spcPts val="0"/>
              </a:spcBef>
              <a:spcAft>
                <a:spcPts val="784"/>
              </a:spcAft>
              <a:buNone/>
              <a:defRPr sz="1568" b="1">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9" name="Text Placeholder 4"/>
          <p:cNvSpPr>
            <a:spLocks noGrp="1"/>
          </p:cNvSpPr>
          <p:nvPr>
            <p:ph type="body" sz="quarter" idx="12" hasCustomPrompt="1"/>
          </p:nvPr>
        </p:nvSpPr>
        <p:spPr>
          <a:xfrm>
            <a:off x="4281361" y="4927922"/>
            <a:ext cx="3623050" cy="1307666"/>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10" name="Text Placeholder 4"/>
          <p:cNvSpPr>
            <a:spLocks noGrp="1"/>
          </p:cNvSpPr>
          <p:nvPr>
            <p:ph type="body" sz="quarter" idx="13" hasCustomPrompt="1"/>
          </p:nvPr>
        </p:nvSpPr>
        <p:spPr>
          <a:xfrm>
            <a:off x="8126963" y="4927922"/>
            <a:ext cx="3630521" cy="1307666"/>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bold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14" name="Title Placeholder 1">
            <a:extLst>
              <a:ext uri="{FF2B5EF4-FFF2-40B4-BE49-F238E27FC236}">
                <a16:creationId xmlns:a16="http://schemas.microsoft.com/office/drawing/2014/main" id="{54138D0E-FA08-493B-A3B5-1ED81872ADC9}"/>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lvl1pPr>
          </a:lstStyle>
          <a:p>
            <a:r>
              <a:rPr lang="en-US" dirty="0"/>
              <a:t>Photo layout 2</a:t>
            </a:r>
          </a:p>
        </p:txBody>
      </p:sp>
    </p:spTree>
    <p:extLst>
      <p:ext uri="{BB962C8B-B14F-4D97-AF65-F5344CB8AC3E}">
        <p14:creationId xmlns:p14="http://schemas.microsoft.com/office/powerpoint/2010/main" val="110560318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269239" y="1189177"/>
            <a:ext cx="11653523" cy="2078198"/>
          </a:xfrm>
        </p:spPr>
        <p:txBody>
          <a:bodyPr>
            <a:spAutoFit/>
          </a:bodyPr>
          <a:lstStyle>
            <a:lvl1pPr>
              <a:defRPr lang="en-US" sz="3600" kern="1200" dirty="0">
                <a:solidFill>
                  <a:schemeClr val="tx1">
                    <a:lumMod val="65000"/>
                    <a:lumOff val="35000"/>
                  </a:schemeClr>
                </a:solidFill>
                <a:latin typeface="Meiryo UI" panose="020B0604030504040204" pitchFamily="50" charset="-128"/>
                <a:ea typeface="Meiryo UI" panose="020B0604030504040204" pitchFamily="50" charset="-128"/>
                <a:cs typeface="+mn-cs"/>
              </a:defRPr>
            </a:lvl1pPr>
            <a:lvl2pPr>
              <a:defRPr>
                <a:solidFill>
                  <a:schemeClr val="tx1">
                    <a:lumMod val="65000"/>
                    <a:lumOff val="35000"/>
                  </a:schemeClr>
                </a:solidFill>
                <a:latin typeface="Meiryo UI" panose="020B0604030504040204" pitchFamily="50" charset="-128"/>
                <a:ea typeface="Meiryo UI" panose="020B0604030504040204" pitchFamily="50" charset="-128"/>
              </a:defRPr>
            </a:lvl2pPr>
            <a:lvl3pPr>
              <a:defRPr>
                <a:solidFill>
                  <a:schemeClr val="tx1">
                    <a:lumMod val="65000"/>
                    <a:lumOff val="35000"/>
                  </a:schemeClr>
                </a:solidFill>
                <a:latin typeface="Meiryo UI" panose="020B0604030504040204" pitchFamily="50" charset="-128"/>
                <a:ea typeface="Meiryo UI" panose="020B0604030504040204" pitchFamily="50" charset="-128"/>
              </a:defRPr>
            </a:lvl3pPr>
            <a:lvl4pPr>
              <a:defRPr>
                <a:solidFill>
                  <a:schemeClr val="tx1">
                    <a:lumMod val="65000"/>
                    <a:lumOff val="35000"/>
                  </a:schemeClr>
                </a:solidFill>
                <a:latin typeface="Meiryo UI" panose="020B0604030504040204" pitchFamily="50" charset="-128"/>
                <a:ea typeface="Meiryo UI" panose="020B0604030504040204" pitchFamily="50" charset="-128"/>
              </a:defRPr>
            </a:lvl4pPr>
            <a:lvl5pPr>
              <a:defRPr>
                <a:solidFill>
                  <a:schemeClr val="tx1">
                    <a:lumMod val="65000"/>
                    <a:lumOff val="35000"/>
                  </a:schemeClr>
                </a:solidFill>
                <a:latin typeface="Meiryo UI" panose="020B0604030504040204" pitchFamily="50" charset="-128"/>
                <a:ea typeface="Meiryo UI" panose="020B0604030504040204" pitchFamily="50" charset="-128"/>
              </a:defRPr>
            </a:lvl5pPr>
          </a:lstStyle>
          <a:p>
            <a:pPr marL="336145" lvl="0" indent="-336145" algn="l" defTabSz="913505" rtl="0" eaLnBrk="1" fontAlgn="base" hangingPunct="1">
              <a:lnSpc>
                <a:spcPct val="90000"/>
              </a:lnSpc>
              <a:spcBef>
                <a:spcPct val="20000"/>
              </a:spcBef>
              <a:spcAft>
                <a:spcPct val="0"/>
              </a:spcAft>
              <a:buSzPct val="90000"/>
            </a:pPr>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lang="en-US" dirty="0"/>
              <a:t>Click to edit Master title style</a:t>
            </a:r>
          </a:p>
        </p:txBody>
      </p:sp>
    </p:spTree>
    <p:extLst>
      <p:ext uri="{BB962C8B-B14F-4D97-AF65-F5344CB8AC3E}">
        <p14:creationId xmlns:p14="http://schemas.microsoft.com/office/powerpoint/2010/main" val="2092839305"/>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evice layout">
    <p:spTree>
      <p:nvGrpSpPr>
        <p:cNvPr id="1" name=""/>
        <p:cNvGrpSpPr/>
        <p:nvPr/>
      </p:nvGrpSpPr>
      <p:grpSpPr>
        <a:xfrm>
          <a:off x="0" y="0"/>
          <a:ext cx="0" cy="0"/>
          <a:chOff x="0" y="0"/>
          <a:chExt cx="0" cy="0"/>
        </a:xfrm>
      </p:grpSpPr>
      <p:sp>
        <p:nvSpPr>
          <p:cNvPr id="3" name="Online Image Placeholder 2">
            <a:extLst>
              <a:ext uri="{FF2B5EF4-FFF2-40B4-BE49-F238E27FC236}">
                <a16:creationId xmlns:a16="http://schemas.microsoft.com/office/drawing/2014/main" id="{562D5679-B66F-A244-9E94-0FFE5F1B6168}"/>
              </a:ext>
            </a:extLst>
          </p:cNvPr>
          <p:cNvSpPr>
            <a:spLocks noGrp="1"/>
          </p:cNvSpPr>
          <p:nvPr>
            <p:ph type="clipArt" sz="quarter" idx="11" hasCustomPrompt="1"/>
          </p:nvPr>
        </p:nvSpPr>
        <p:spPr>
          <a:xfrm>
            <a:off x="5982391" y="2145841"/>
            <a:ext cx="5780073" cy="3756460"/>
          </a:xfrm>
        </p:spPr>
        <p:txBody>
          <a:bodyPr anchor="ctr">
            <a:noAutofit/>
          </a:bodyPr>
          <a:lstStyle>
            <a:lvl1pPr algn="ctr">
              <a:defRPr sz="1961">
                <a:latin typeface="+mj-lt"/>
              </a:defRPr>
            </a:lvl1pPr>
          </a:lstStyle>
          <a:p>
            <a:r>
              <a:rPr lang="en-US"/>
              <a:t>Drop photo here</a:t>
            </a:r>
          </a:p>
        </p:txBody>
      </p:sp>
      <p:sp>
        <p:nvSpPr>
          <p:cNvPr id="4" name="Text Placeholder 3"/>
          <p:cNvSpPr>
            <a:spLocks noGrp="1"/>
          </p:cNvSpPr>
          <p:nvPr>
            <p:ph type="body" sz="quarter" idx="10" hasCustomPrompt="1"/>
          </p:nvPr>
        </p:nvSpPr>
        <p:spPr>
          <a:xfrm>
            <a:off x="426424" y="2145841"/>
            <a:ext cx="5138175" cy="2573509"/>
          </a:xfrm>
        </p:spPr>
        <p:txBody>
          <a:bodyPr wrap="square" lIns="0" tIns="0" rIns="0" bIns="0">
            <a:noAutofit/>
          </a:bodyPr>
          <a:lstStyle>
            <a:lvl1pPr marL="0" marR="0" indent="0" algn="l" defTabSz="914367" rtl="0" eaLnBrk="1" fontAlgn="auto" latinLnBrk="0" hangingPunct="1">
              <a:lnSpc>
                <a:spcPct val="90000"/>
              </a:lnSpc>
              <a:spcBef>
                <a:spcPts val="0"/>
              </a:spcBef>
              <a:spcAft>
                <a:spcPts val="2549"/>
              </a:spcAft>
              <a:buClrTx/>
              <a:buSzPct val="90000"/>
              <a:buFont typeface="Wingdings" panose="05000000000000000000" pitchFamily="2" charset="2"/>
              <a:buNone/>
              <a:tabLst/>
              <a:defRPr sz="2549" b="0" i="0">
                <a:solidFill>
                  <a:srgbClr val="000000"/>
                </a:solidFill>
                <a:latin typeface="Meiryo UI" panose="020B0604030504040204" pitchFamily="50" charset="-128"/>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dirty="0"/>
              <a:t>Subhead Segoe UI 26pt</a:t>
            </a:r>
          </a:p>
          <a:p>
            <a:pPr lvl="0"/>
            <a:r>
              <a:rPr lang="pt-BR" dirty="0"/>
              <a:t>Subhead Segoe UI 26pt</a:t>
            </a:r>
          </a:p>
          <a:p>
            <a:pPr lvl="0"/>
            <a:r>
              <a:rPr lang="pt-BR" dirty="0"/>
              <a:t>Subhead Segoe UI 26pt</a:t>
            </a:r>
          </a:p>
        </p:txBody>
      </p:sp>
      <p:sp>
        <p:nvSpPr>
          <p:cNvPr id="6" name="Title Placeholder 1">
            <a:extLst>
              <a:ext uri="{FF2B5EF4-FFF2-40B4-BE49-F238E27FC236}">
                <a16:creationId xmlns:a16="http://schemas.microsoft.com/office/drawing/2014/main" id="{E60CBD1C-0AFE-4EB9-94D7-943981FE05EE}"/>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Device layout</a:t>
            </a:r>
          </a:p>
        </p:txBody>
      </p:sp>
    </p:spTree>
    <p:extLst>
      <p:ext uri="{BB962C8B-B14F-4D97-AF65-F5344CB8AC3E}">
        <p14:creationId xmlns:p14="http://schemas.microsoft.com/office/powerpoint/2010/main" val="1436276660"/>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Graphic layout: three columns graphic and text">
    <p:spTree>
      <p:nvGrpSpPr>
        <p:cNvPr id="1" name=""/>
        <p:cNvGrpSpPr/>
        <p:nvPr/>
      </p:nvGrpSpPr>
      <p:grpSpPr>
        <a:xfrm>
          <a:off x="0" y="0"/>
          <a:ext cx="0" cy="0"/>
          <a:chOff x="0" y="0"/>
          <a:chExt cx="0" cy="0"/>
        </a:xfrm>
      </p:grpSpPr>
      <p:sp>
        <p:nvSpPr>
          <p:cNvPr id="3" name="Rectangle 2"/>
          <p:cNvSpPr/>
          <p:nvPr userDrawn="1"/>
        </p:nvSpPr>
        <p:spPr bwMode="auto">
          <a:xfrm>
            <a:off x="426425" y="1599723"/>
            <a:ext cx="3632388" cy="3128966"/>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16" name="Content Placeholder 15"/>
          <p:cNvSpPr>
            <a:spLocks noGrp="1"/>
          </p:cNvSpPr>
          <p:nvPr>
            <p:ph sz="quarter" idx="17" hasCustomPrompt="1"/>
          </p:nvPr>
        </p:nvSpPr>
        <p:spPr>
          <a:xfrm>
            <a:off x="897219" y="1958468"/>
            <a:ext cx="2698612" cy="2411476"/>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6" name="Rectangle 5"/>
          <p:cNvSpPr/>
          <p:nvPr userDrawn="1"/>
        </p:nvSpPr>
        <p:spPr bwMode="auto">
          <a:xfrm>
            <a:off x="4281363" y="1599723"/>
            <a:ext cx="3623052" cy="3128966"/>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8" name="Rectangle 7"/>
          <p:cNvSpPr/>
          <p:nvPr userDrawn="1"/>
        </p:nvSpPr>
        <p:spPr bwMode="auto">
          <a:xfrm>
            <a:off x="8126965" y="1599723"/>
            <a:ext cx="3635499" cy="3128966"/>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17" name="Content Placeholder 15"/>
          <p:cNvSpPr>
            <a:spLocks noGrp="1"/>
          </p:cNvSpPr>
          <p:nvPr userDrawn="1">
            <p:ph sz="quarter" idx="18" hasCustomPrompt="1"/>
          </p:nvPr>
        </p:nvSpPr>
        <p:spPr>
          <a:xfrm>
            <a:off x="4746694" y="1958468"/>
            <a:ext cx="2698612" cy="2411476"/>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18" name="Content Placeholder 15"/>
          <p:cNvSpPr>
            <a:spLocks noGrp="1"/>
          </p:cNvSpPr>
          <p:nvPr userDrawn="1">
            <p:ph sz="quarter" idx="19" hasCustomPrompt="1"/>
          </p:nvPr>
        </p:nvSpPr>
        <p:spPr>
          <a:xfrm>
            <a:off x="8598490" y="1958468"/>
            <a:ext cx="2698612" cy="2411476"/>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12" name="Title Placeholder 1">
            <a:extLst>
              <a:ext uri="{FF2B5EF4-FFF2-40B4-BE49-F238E27FC236}">
                <a16:creationId xmlns:a16="http://schemas.microsoft.com/office/drawing/2014/main" id="{FC74E6E5-9DAD-4A14-9C20-D9F9150874FE}"/>
              </a:ext>
            </a:extLst>
          </p:cNvPr>
          <p:cNvSpPr>
            <a:spLocks noGrp="1"/>
          </p:cNvSpPr>
          <p:nvPr userDrawn="1">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Graphic layout: three columns graphic and text</a:t>
            </a:r>
          </a:p>
        </p:txBody>
      </p:sp>
      <p:sp>
        <p:nvSpPr>
          <p:cNvPr id="13" name="Text Placeholder 4">
            <a:extLst>
              <a:ext uri="{FF2B5EF4-FFF2-40B4-BE49-F238E27FC236}">
                <a16:creationId xmlns:a16="http://schemas.microsoft.com/office/drawing/2014/main" id="{FB052D15-67DF-4845-863F-FEC853640A9E}"/>
              </a:ext>
            </a:extLst>
          </p:cNvPr>
          <p:cNvSpPr>
            <a:spLocks noGrp="1"/>
          </p:cNvSpPr>
          <p:nvPr userDrawn="1">
            <p:ph type="body" sz="quarter" idx="11" hasCustomPrompt="1"/>
          </p:nvPr>
        </p:nvSpPr>
        <p:spPr>
          <a:xfrm>
            <a:off x="426425" y="4927922"/>
            <a:ext cx="3627659" cy="1307666"/>
          </a:xfrm>
        </p:spPr>
        <p:txBody>
          <a:bodyPr lIns="0" tIns="0" rIns="0" bIns="0"/>
          <a:lstStyle>
            <a:lvl1pPr marL="0" indent="0">
              <a:lnSpc>
                <a:spcPct val="100000"/>
              </a:lnSpc>
              <a:spcBef>
                <a:spcPts val="0"/>
              </a:spcBef>
              <a:spcAft>
                <a:spcPts val="784"/>
              </a:spcAft>
              <a:buNone/>
              <a:defRPr sz="1568" b="1">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14" name="Text Placeholder 4">
            <a:extLst>
              <a:ext uri="{FF2B5EF4-FFF2-40B4-BE49-F238E27FC236}">
                <a16:creationId xmlns:a16="http://schemas.microsoft.com/office/drawing/2014/main" id="{A5ECD4C7-D870-4003-9FA8-85EBBED87940}"/>
              </a:ext>
            </a:extLst>
          </p:cNvPr>
          <p:cNvSpPr>
            <a:spLocks noGrp="1"/>
          </p:cNvSpPr>
          <p:nvPr userDrawn="1">
            <p:ph type="body" sz="quarter" idx="12" hasCustomPrompt="1"/>
          </p:nvPr>
        </p:nvSpPr>
        <p:spPr>
          <a:xfrm>
            <a:off x="4281362" y="4927922"/>
            <a:ext cx="3623051" cy="1307666"/>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15" name="Text Placeholder 4">
            <a:extLst>
              <a:ext uri="{FF2B5EF4-FFF2-40B4-BE49-F238E27FC236}">
                <a16:creationId xmlns:a16="http://schemas.microsoft.com/office/drawing/2014/main" id="{AA9BECBA-B2CC-4EE6-B54E-9ADB03EB2595}"/>
              </a:ext>
            </a:extLst>
          </p:cNvPr>
          <p:cNvSpPr>
            <a:spLocks noGrp="1"/>
          </p:cNvSpPr>
          <p:nvPr userDrawn="1">
            <p:ph type="body" sz="quarter" idx="13" hasCustomPrompt="1"/>
          </p:nvPr>
        </p:nvSpPr>
        <p:spPr>
          <a:xfrm>
            <a:off x="8126963" y="4927922"/>
            <a:ext cx="3635502" cy="1307666"/>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bold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Tree>
    <p:extLst>
      <p:ext uri="{BB962C8B-B14F-4D97-AF65-F5344CB8AC3E}">
        <p14:creationId xmlns:p14="http://schemas.microsoft.com/office/powerpoint/2010/main" val="2372420249"/>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Graphic layout: four columns graphic and tex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594C393-E06E-3A4C-A658-2526A14DA5A1}"/>
              </a:ext>
            </a:extLst>
          </p:cNvPr>
          <p:cNvSpPr/>
          <p:nvPr userDrawn="1"/>
        </p:nvSpPr>
        <p:spPr bwMode="auto">
          <a:xfrm>
            <a:off x="9109046" y="1590385"/>
            <a:ext cx="2653417" cy="3128965"/>
          </a:xfrm>
          <a:prstGeom prst="rect">
            <a:avLst/>
          </a:prstGeom>
          <a:solidFill>
            <a:schemeClr val="bg2"/>
          </a:solidFill>
          <a:ln>
            <a:noFill/>
            <a:headEnd type="none" w="med" len="med"/>
            <a:tailEnd type="none" w="med" len="med"/>
          </a:ln>
          <a:effectLst>
            <a:outerShdw blurRad="76200" algn="ctr" rotWithShape="0">
              <a:schemeClr val="bg2">
                <a:lumMod val="50000"/>
                <a:alpha val="8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19" name="Rectangle 18">
            <a:extLst>
              <a:ext uri="{FF2B5EF4-FFF2-40B4-BE49-F238E27FC236}">
                <a16:creationId xmlns:a16="http://schemas.microsoft.com/office/drawing/2014/main" id="{A011C51E-94BA-C44D-ABF4-E87C4124DAF0}"/>
              </a:ext>
            </a:extLst>
          </p:cNvPr>
          <p:cNvSpPr/>
          <p:nvPr userDrawn="1"/>
        </p:nvSpPr>
        <p:spPr bwMode="auto">
          <a:xfrm>
            <a:off x="6214840" y="1590385"/>
            <a:ext cx="2653417" cy="3128965"/>
          </a:xfrm>
          <a:prstGeom prst="rect">
            <a:avLst/>
          </a:prstGeom>
          <a:solidFill>
            <a:schemeClr val="bg2"/>
          </a:solidFill>
          <a:ln>
            <a:noFill/>
            <a:headEnd type="none" w="med" len="med"/>
            <a:tailEnd type="none" w="med" len="med"/>
          </a:ln>
          <a:effectLst>
            <a:outerShdw blurRad="76200" algn="ctr" rotWithShape="0">
              <a:schemeClr val="bg2">
                <a:lumMod val="50000"/>
                <a:alpha val="8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20" name="Rectangle 19">
            <a:extLst>
              <a:ext uri="{FF2B5EF4-FFF2-40B4-BE49-F238E27FC236}">
                <a16:creationId xmlns:a16="http://schemas.microsoft.com/office/drawing/2014/main" id="{E6DDB665-2DD7-AE40-9862-C6E8E22E9215}"/>
              </a:ext>
            </a:extLst>
          </p:cNvPr>
          <p:cNvSpPr/>
          <p:nvPr userDrawn="1"/>
        </p:nvSpPr>
        <p:spPr bwMode="auto">
          <a:xfrm>
            <a:off x="3320633" y="1590385"/>
            <a:ext cx="2653417" cy="3128965"/>
          </a:xfrm>
          <a:prstGeom prst="rect">
            <a:avLst/>
          </a:prstGeom>
          <a:solidFill>
            <a:schemeClr val="bg2"/>
          </a:solidFill>
          <a:ln>
            <a:noFill/>
            <a:headEnd type="none" w="med" len="med"/>
            <a:tailEnd type="none" w="med" len="med"/>
          </a:ln>
          <a:effectLst>
            <a:outerShdw blurRad="76200" algn="ctr" rotWithShape="0">
              <a:schemeClr val="bg2">
                <a:lumMod val="50000"/>
                <a:alpha val="8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21" name="Rectangle 20">
            <a:extLst>
              <a:ext uri="{FF2B5EF4-FFF2-40B4-BE49-F238E27FC236}">
                <a16:creationId xmlns:a16="http://schemas.microsoft.com/office/drawing/2014/main" id="{4CD677DE-AA2C-984C-BAE1-54D5F0B518CE}"/>
              </a:ext>
            </a:extLst>
          </p:cNvPr>
          <p:cNvSpPr/>
          <p:nvPr userDrawn="1"/>
        </p:nvSpPr>
        <p:spPr bwMode="auto">
          <a:xfrm>
            <a:off x="426426" y="1590385"/>
            <a:ext cx="2653417" cy="3128965"/>
          </a:xfrm>
          <a:prstGeom prst="rect">
            <a:avLst/>
          </a:prstGeom>
          <a:solidFill>
            <a:schemeClr val="bg2"/>
          </a:solidFill>
          <a:ln>
            <a:noFill/>
            <a:headEnd type="none" w="med" len="med"/>
            <a:tailEnd type="none" w="med" len="med"/>
          </a:ln>
          <a:effectLst>
            <a:outerShdw blurRad="76200" algn="ctr" rotWithShape="0">
              <a:schemeClr val="bg2">
                <a:lumMod val="50000"/>
                <a:alpha val="8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2" name="Title 1">
            <a:extLst>
              <a:ext uri="{FF2B5EF4-FFF2-40B4-BE49-F238E27FC236}">
                <a16:creationId xmlns:a16="http://schemas.microsoft.com/office/drawing/2014/main" id="{0347712A-15EB-884C-BF95-7C690BA77817}"/>
              </a:ext>
            </a:extLst>
          </p:cNvPr>
          <p:cNvSpPr>
            <a:spLocks noGrp="1"/>
          </p:cNvSpPr>
          <p:nvPr>
            <p:ph type="title" hasCustomPrompt="1"/>
          </p:nvPr>
        </p:nvSpPr>
        <p:spPr>
          <a:xfrm>
            <a:off x="426424" y="435824"/>
            <a:ext cx="11336039" cy="744014"/>
          </a:xfrm>
        </p:spPr>
        <p:txBody>
          <a:bodyPr/>
          <a:lstStyle>
            <a:lvl1pPr>
              <a:defRPr/>
            </a:lvl1pPr>
          </a:lstStyle>
          <a:p>
            <a:r>
              <a:rPr lang="en-US" dirty="0"/>
              <a:t>Graphic layout: four columns graphic and text</a:t>
            </a:r>
          </a:p>
        </p:txBody>
      </p:sp>
      <p:sp>
        <p:nvSpPr>
          <p:cNvPr id="4" name="Content Placeholder 15">
            <a:extLst>
              <a:ext uri="{FF2B5EF4-FFF2-40B4-BE49-F238E27FC236}">
                <a16:creationId xmlns:a16="http://schemas.microsoft.com/office/drawing/2014/main" id="{F580A529-D3A8-5643-80BA-3E2BE1AA8D57}"/>
              </a:ext>
            </a:extLst>
          </p:cNvPr>
          <p:cNvSpPr>
            <a:spLocks noGrp="1"/>
          </p:cNvSpPr>
          <p:nvPr>
            <p:ph sz="quarter" idx="17" hasCustomPrompt="1"/>
          </p:nvPr>
        </p:nvSpPr>
        <p:spPr>
          <a:xfrm>
            <a:off x="966751" y="2135537"/>
            <a:ext cx="1572767" cy="2038660"/>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7" name="Content Placeholder 15">
            <a:extLst>
              <a:ext uri="{FF2B5EF4-FFF2-40B4-BE49-F238E27FC236}">
                <a16:creationId xmlns:a16="http://schemas.microsoft.com/office/drawing/2014/main" id="{1F6D7A4B-5FFE-2741-8477-E0CAA019B079}"/>
              </a:ext>
            </a:extLst>
          </p:cNvPr>
          <p:cNvSpPr>
            <a:spLocks noGrp="1"/>
          </p:cNvSpPr>
          <p:nvPr>
            <p:ph sz="quarter" idx="18" hasCustomPrompt="1"/>
          </p:nvPr>
        </p:nvSpPr>
        <p:spPr>
          <a:xfrm>
            <a:off x="3849259" y="2135537"/>
            <a:ext cx="1596164" cy="2038660"/>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9" name="Text Placeholder 4">
            <a:extLst>
              <a:ext uri="{FF2B5EF4-FFF2-40B4-BE49-F238E27FC236}">
                <a16:creationId xmlns:a16="http://schemas.microsoft.com/office/drawing/2014/main" id="{07CF99F6-2487-AC48-8A09-B34B72BD5FE9}"/>
              </a:ext>
            </a:extLst>
          </p:cNvPr>
          <p:cNvSpPr>
            <a:spLocks noGrp="1"/>
          </p:cNvSpPr>
          <p:nvPr>
            <p:ph type="body" sz="quarter" idx="11" hasCustomPrompt="1"/>
          </p:nvPr>
        </p:nvSpPr>
        <p:spPr>
          <a:xfrm>
            <a:off x="426426" y="4927922"/>
            <a:ext cx="2653417" cy="1307666"/>
          </a:xfrm>
        </p:spPr>
        <p:txBody>
          <a:bodyPr lIns="0" tIns="0" rIns="0" bIns="0"/>
          <a:lstStyle>
            <a:lvl1pPr marL="0" indent="0">
              <a:lnSpc>
                <a:spcPct val="100000"/>
              </a:lnSpc>
              <a:spcBef>
                <a:spcPts val="0"/>
              </a:spcBef>
              <a:spcAft>
                <a:spcPts val="784"/>
              </a:spcAft>
              <a:buNone/>
              <a:defRPr sz="1568" b="1">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quam id eat ape </a:t>
            </a:r>
            <a:r>
              <a:rPr lang="en-US" err="1"/>
              <a:t>est</a:t>
            </a:r>
            <a:r>
              <a:rPr lang="en-US"/>
              <a:t>, qui </a:t>
            </a:r>
            <a:r>
              <a:rPr lang="en-US" err="1"/>
              <a:t>sinc</a:t>
            </a:r>
            <a:r>
              <a:rPr lang="en-US"/>
              <a:t>.</a:t>
            </a:r>
          </a:p>
        </p:txBody>
      </p:sp>
      <p:sp>
        <p:nvSpPr>
          <p:cNvPr id="10" name="Text Placeholder 4">
            <a:extLst>
              <a:ext uri="{FF2B5EF4-FFF2-40B4-BE49-F238E27FC236}">
                <a16:creationId xmlns:a16="http://schemas.microsoft.com/office/drawing/2014/main" id="{7F7B5F75-90C0-F44E-9322-8FF1108BD340}"/>
              </a:ext>
            </a:extLst>
          </p:cNvPr>
          <p:cNvSpPr>
            <a:spLocks noGrp="1"/>
          </p:cNvSpPr>
          <p:nvPr>
            <p:ph type="body" sz="quarter" idx="12" hasCustomPrompt="1"/>
          </p:nvPr>
        </p:nvSpPr>
        <p:spPr>
          <a:xfrm>
            <a:off x="3320633" y="4927922"/>
            <a:ext cx="2653417" cy="1307666"/>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quam id eat ape </a:t>
            </a:r>
            <a:r>
              <a:rPr lang="en-US" err="1"/>
              <a:t>est</a:t>
            </a:r>
            <a:r>
              <a:rPr lang="en-US"/>
              <a:t>, qui </a:t>
            </a:r>
            <a:r>
              <a:rPr lang="en-US" err="1"/>
              <a:t>sinc</a:t>
            </a:r>
            <a:r>
              <a:rPr lang="en-US"/>
              <a:t>.</a:t>
            </a:r>
          </a:p>
        </p:txBody>
      </p:sp>
      <p:sp>
        <p:nvSpPr>
          <p:cNvPr id="11" name="Text Placeholder 4">
            <a:extLst>
              <a:ext uri="{FF2B5EF4-FFF2-40B4-BE49-F238E27FC236}">
                <a16:creationId xmlns:a16="http://schemas.microsoft.com/office/drawing/2014/main" id="{6E444E9C-8096-FE42-BE2A-094180C61109}"/>
              </a:ext>
            </a:extLst>
          </p:cNvPr>
          <p:cNvSpPr>
            <a:spLocks noGrp="1"/>
          </p:cNvSpPr>
          <p:nvPr>
            <p:ph type="body" sz="quarter" idx="13" hasCustomPrompt="1"/>
          </p:nvPr>
        </p:nvSpPr>
        <p:spPr>
          <a:xfrm>
            <a:off x="6214840" y="4927922"/>
            <a:ext cx="2653417" cy="1307666"/>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bold 16</a:t>
            </a:r>
          </a:p>
          <a:p>
            <a:pPr lvl="1"/>
            <a:r>
              <a:rPr lang="en-US"/>
              <a:t>Body copy Segoe Regular 16. </a:t>
            </a:r>
            <a:r>
              <a:rPr lang="en-US" err="1"/>
              <a:t>Cavorest</a:t>
            </a:r>
            <a:r>
              <a:rPr lang="en-US"/>
              <a:t> a </a:t>
            </a:r>
            <a:r>
              <a:rPr lang="en-US" err="1"/>
              <a:t>aut</a:t>
            </a:r>
            <a:r>
              <a:rPr lang="en-US"/>
              <a:t> arum quam id eat ape </a:t>
            </a:r>
            <a:r>
              <a:rPr lang="en-US" err="1"/>
              <a:t>est</a:t>
            </a:r>
            <a:r>
              <a:rPr lang="en-US"/>
              <a:t>, qui </a:t>
            </a:r>
            <a:r>
              <a:rPr lang="en-US" err="1"/>
              <a:t>sinc</a:t>
            </a:r>
            <a:r>
              <a:rPr lang="en-US"/>
              <a:t>.</a:t>
            </a:r>
          </a:p>
        </p:txBody>
      </p:sp>
      <p:sp>
        <p:nvSpPr>
          <p:cNvPr id="13" name="Content Placeholder 15">
            <a:extLst>
              <a:ext uri="{FF2B5EF4-FFF2-40B4-BE49-F238E27FC236}">
                <a16:creationId xmlns:a16="http://schemas.microsoft.com/office/drawing/2014/main" id="{30602BFF-4B8C-D046-AD65-47970BC89DF5}"/>
              </a:ext>
            </a:extLst>
          </p:cNvPr>
          <p:cNvSpPr>
            <a:spLocks noGrp="1"/>
          </p:cNvSpPr>
          <p:nvPr>
            <p:ph sz="quarter" idx="19" hasCustomPrompt="1"/>
          </p:nvPr>
        </p:nvSpPr>
        <p:spPr>
          <a:xfrm>
            <a:off x="6743466" y="2135537"/>
            <a:ext cx="1596164" cy="2038660"/>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14" name="Content Placeholder 15">
            <a:extLst>
              <a:ext uri="{FF2B5EF4-FFF2-40B4-BE49-F238E27FC236}">
                <a16:creationId xmlns:a16="http://schemas.microsoft.com/office/drawing/2014/main" id="{88A8CB35-A244-544E-8BAE-53CB85074FBB}"/>
              </a:ext>
            </a:extLst>
          </p:cNvPr>
          <p:cNvSpPr>
            <a:spLocks noGrp="1"/>
          </p:cNvSpPr>
          <p:nvPr>
            <p:ph sz="quarter" idx="20" hasCustomPrompt="1"/>
          </p:nvPr>
        </p:nvSpPr>
        <p:spPr>
          <a:xfrm>
            <a:off x="9637672" y="2135537"/>
            <a:ext cx="1596164" cy="2038660"/>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15" name="Text Placeholder 4">
            <a:extLst>
              <a:ext uri="{FF2B5EF4-FFF2-40B4-BE49-F238E27FC236}">
                <a16:creationId xmlns:a16="http://schemas.microsoft.com/office/drawing/2014/main" id="{D8D35D15-66F4-4840-BA72-4B7AB5A24EFD}"/>
              </a:ext>
            </a:extLst>
          </p:cNvPr>
          <p:cNvSpPr>
            <a:spLocks noGrp="1"/>
          </p:cNvSpPr>
          <p:nvPr>
            <p:ph type="body" sz="quarter" idx="21" hasCustomPrompt="1"/>
          </p:nvPr>
        </p:nvSpPr>
        <p:spPr>
          <a:xfrm>
            <a:off x="9109046" y="4927922"/>
            <a:ext cx="2653417" cy="1307666"/>
          </a:xfrm>
        </p:spPr>
        <p:txBody>
          <a:bodyPr lIns="0" tIns="0" rIns="0" bIns="0"/>
          <a:lstStyle>
            <a:lvl1pPr marL="0" indent="0">
              <a:lnSpc>
                <a:spcPct val="100000"/>
              </a:lnSpc>
              <a:spcBef>
                <a:spcPts val="0"/>
              </a:spcBef>
              <a:spcAft>
                <a:spcPts val="784"/>
              </a:spcAft>
              <a:buNone/>
              <a:defRPr sz="1568">
                <a:solidFill>
                  <a:schemeClr val="accent1"/>
                </a:solidFill>
                <a:latin typeface="+mj-lt"/>
              </a:defRPr>
            </a:lvl1pPr>
            <a:lvl2pPr marL="0" marR="0" indent="0" algn="l" defTabSz="914367" rtl="0" eaLnBrk="1" fontAlgn="auto" latinLnBrk="0" hangingPunct="1">
              <a:lnSpc>
                <a:spcPct val="100000"/>
              </a:lnSpc>
              <a:spcBef>
                <a:spcPts val="0"/>
              </a:spcBef>
              <a:spcAft>
                <a:spcPts val="784"/>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bold 16</a:t>
            </a:r>
          </a:p>
          <a:p>
            <a:pPr lvl="1"/>
            <a:r>
              <a:rPr lang="en-US"/>
              <a:t>Body copy Segoe Regular 16. </a:t>
            </a:r>
            <a:r>
              <a:rPr lang="en-US" err="1"/>
              <a:t>Cavorest</a:t>
            </a:r>
            <a:r>
              <a:rPr lang="en-US"/>
              <a:t> a </a:t>
            </a:r>
            <a:r>
              <a:rPr lang="en-US" err="1"/>
              <a:t>aut</a:t>
            </a:r>
            <a:r>
              <a:rPr lang="en-US"/>
              <a:t> arum quam id eat ape </a:t>
            </a:r>
            <a:r>
              <a:rPr lang="en-US" err="1"/>
              <a:t>est</a:t>
            </a:r>
            <a:r>
              <a:rPr lang="en-US"/>
              <a:t>, qui </a:t>
            </a:r>
            <a:r>
              <a:rPr lang="en-US" err="1"/>
              <a:t>sinc</a:t>
            </a:r>
            <a:r>
              <a:rPr lang="en-US"/>
              <a:t>.</a:t>
            </a:r>
          </a:p>
        </p:txBody>
      </p:sp>
    </p:spTree>
    <p:extLst>
      <p:ext uri="{BB962C8B-B14F-4D97-AF65-F5344CB8AC3E}">
        <p14:creationId xmlns:p14="http://schemas.microsoft.com/office/powerpoint/2010/main" val="3198380869"/>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4" name="Table Placeholder 3"/>
          <p:cNvSpPr>
            <a:spLocks noGrp="1"/>
          </p:cNvSpPr>
          <p:nvPr>
            <p:ph type="tbl" sz="quarter" idx="10"/>
          </p:nvPr>
        </p:nvSpPr>
        <p:spPr>
          <a:xfrm>
            <a:off x="426424" y="2135536"/>
            <a:ext cx="11336039" cy="4288197"/>
          </a:xfrm>
        </p:spPr>
        <p:txBody>
          <a:bodyPr bIns="1737360" anchor="ctr">
            <a:noAutofit/>
          </a:bodyPr>
          <a:lstStyle>
            <a:lvl1pPr algn="ctr">
              <a:defRPr sz="1961">
                <a:solidFill>
                  <a:srgbClr val="000000"/>
                </a:solidFill>
                <a:latin typeface="+mj-lt"/>
              </a:defRPr>
            </a:lvl1pPr>
          </a:lstStyle>
          <a:p>
            <a:r>
              <a:rPr lang="en-US"/>
              <a:t>Click icon to add table</a:t>
            </a:r>
          </a:p>
        </p:txBody>
      </p:sp>
      <p:sp>
        <p:nvSpPr>
          <p:cNvPr id="5" name="Title Placeholder 1">
            <a:extLst>
              <a:ext uri="{FF2B5EF4-FFF2-40B4-BE49-F238E27FC236}">
                <a16:creationId xmlns:a16="http://schemas.microsoft.com/office/drawing/2014/main" id="{4F997AC3-87B6-4E0B-88C2-A05069E413C4}"/>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dirty="0"/>
              <a:t>Table layout</a:t>
            </a:r>
          </a:p>
        </p:txBody>
      </p:sp>
    </p:spTree>
    <p:extLst>
      <p:ext uri="{BB962C8B-B14F-4D97-AF65-F5344CB8AC3E}">
        <p14:creationId xmlns:p14="http://schemas.microsoft.com/office/powerpoint/2010/main" val="1626608849"/>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ection title white">
    <p:spTree>
      <p:nvGrpSpPr>
        <p:cNvPr id="1" name=""/>
        <p:cNvGrpSpPr/>
        <p:nvPr/>
      </p:nvGrpSpPr>
      <p:grpSpPr>
        <a:xfrm>
          <a:off x="0" y="0"/>
          <a:ext cx="0" cy="0"/>
          <a:chOff x="0" y="0"/>
          <a:chExt cx="0" cy="0"/>
        </a:xfrm>
      </p:grpSpPr>
      <p:sp>
        <p:nvSpPr>
          <p:cNvPr id="36" name="Title 35"/>
          <p:cNvSpPr>
            <a:spLocks noGrp="1"/>
          </p:cNvSpPr>
          <p:nvPr>
            <p:ph type="title" hasCustomPrompt="1"/>
          </p:nvPr>
        </p:nvSpPr>
        <p:spPr>
          <a:xfrm>
            <a:off x="426425" y="1184319"/>
            <a:ext cx="7477989" cy="3535032"/>
          </a:xfrm>
          <a:noFill/>
        </p:spPr>
        <p:txBody>
          <a:bodyPr vert="horz" wrap="square" lIns="0" tIns="0" rIns="0" bIns="0" rtlCol="0" anchor="t" anchorCtr="0">
            <a:noAutofit/>
          </a:bodyPr>
          <a:lstStyle>
            <a:lvl1pPr>
              <a:lnSpc>
                <a:spcPct val="90000"/>
              </a:lnSpc>
              <a:defRPr lang="en-US" sz="5294" spc="-147" dirty="0">
                <a:solidFill>
                  <a:srgbClr val="000000"/>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104511274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ection title blue">
    <p:bg>
      <p:bgPr>
        <a:solidFill>
          <a:srgbClr val="0278D4"/>
        </a:solidFill>
        <a:effectLst/>
      </p:bgPr>
    </p:bg>
    <p:spTree>
      <p:nvGrpSpPr>
        <p:cNvPr id="1" name=""/>
        <p:cNvGrpSpPr/>
        <p:nvPr/>
      </p:nvGrpSpPr>
      <p:grpSpPr>
        <a:xfrm>
          <a:off x="0" y="0"/>
          <a:ext cx="0" cy="0"/>
          <a:chOff x="0" y="0"/>
          <a:chExt cx="0" cy="0"/>
        </a:xfrm>
      </p:grpSpPr>
      <p:sp>
        <p:nvSpPr>
          <p:cNvPr id="3" name="Title 35">
            <a:extLst>
              <a:ext uri="{FF2B5EF4-FFF2-40B4-BE49-F238E27FC236}">
                <a16:creationId xmlns:a16="http://schemas.microsoft.com/office/drawing/2014/main" id="{51E9DCD3-357B-4AF7-BDD2-18E09F714F4A}"/>
              </a:ext>
            </a:extLst>
          </p:cNvPr>
          <p:cNvSpPr>
            <a:spLocks noGrp="1"/>
          </p:cNvSpPr>
          <p:nvPr>
            <p:ph type="title" hasCustomPrompt="1"/>
          </p:nvPr>
        </p:nvSpPr>
        <p:spPr>
          <a:xfrm>
            <a:off x="426425" y="1184319"/>
            <a:ext cx="7477989" cy="3535032"/>
          </a:xfrm>
          <a:noFill/>
        </p:spPr>
        <p:txBody>
          <a:bodyPr vert="horz" wrap="square" lIns="0" tIns="0" rIns="0" bIns="0" rtlCol="0" anchor="t" anchorCtr="0">
            <a:noAutofit/>
          </a:bodyPr>
          <a:lstStyle>
            <a:lvl1pPr>
              <a:lnSpc>
                <a:spcPct val="90000"/>
              </a:lnSpc>
              <a:defRPr lang="en-US" sz="5294" spc="-147" dirty="0">
                <a:solidFill>
                  <a:schemeClr val="tx2"/>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366990115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ection title photo">
    <p:spTree>
      <p:nvGrpSpPr>
        <p:cNvPr id="1" name=""/>
        <p:cNvGrpSpPr/>
        <p:nvPr/>
      </p:nvGrpSpPr>
      <p:grpSpPr>
        <a:xfrm>
          <a:off x="0" y="0"/>
          <a:ext cx="0" cy="0"/>
          <a:chOff x="0" y="0"/>
          <a:chExt cx="0" cy="0"/>
        </a:xfrm>
      </p:grpSpPr>
      <p:pic>
        <p:nvPicPr>
          <p:cNvPr id="7" name="Picture 6" descr="A person in a blue shirt&#10;&#10;Description generated with high confidence">
            <a:extLst>
              <a:ext uri="{FF2B5EF4-FFF2-40B4-BE49-F238E27FC236}">
                <a16:creationId xmlns:a16="http://schemas.microsoft.com/office/drawing/2014/main" id="{6ED214DD-0EEC-4ACC-A022-15CDD9C0AD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0264" cy="6857996"/>
          </a:xfrm>
          <a:prstGeom prst="rect">
            <a:avLst/>
          </a:prstGeom>
        </p:spPr>
      </p:pic>
      <p:sp>
        <p:nvSpPr>
          <p:cNvPr id="5" name="Title 35">
            <a:extLst>
              <a:ext uri="{FF2B5EF4-FFF2-40B4-BE49-F238E27FC236}">
                <a16:creationId xmlns:a16="http://schemas.microsoft.com/office/drawing/2014/main" id="{8441881C-06B8-4CD2-ADC6-DFD3519E6A19}"/>
              </a:ext>
            </a:extLst>
          </p:cNvPr>
          <p:cNvSpPr>
            <a:spLocks noGrp="1"/>
          </p:cNvSpPr>
          <p:nvPr>
            <p:ph type="title" hasCustomPrompt="1"/>
          </p:nvPr>
        </p:nvSpPr>
        <p:spPr>
          <a:xfrm>
            <a:off x="426425" y="1184319"/>
            <a:ext cx="7477989" cy="3535032"/>
          </a:xfrm>
          <a:noFill/>
        </p:spPr>
        <p:txBody>
          <a:bodyPr vert="horz" wrap="square" lIns="0" tIns="0" rIns="0" bIns="0" rtlCol="0" anchor="t" anchorCtr="0">
            <a:noAutofit/>
          </a:bodyPr>
          <a:lstStyle>
            <a:lvl1pPr>
              <a:lnSpc>
                <a:spcPct val="90000"/>
              </a:lnSpc>
              <a:defRPr lang="en-US" sz="5294" spc="-147" dirty="0">
                <a:solidFill>
                  <a:srgbClr val="000000"/>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3296723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1366953"/>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hank you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07DE85-B70F-4309-8506-6C011BC20860}"/>
              </a:ext>
            </a:extLst>
          </p:cNvPr>
          <p:cNvSpPr>
            <a:spLocks noGrp="1"/>
          </p:cNvSpPr>
          <p:nvPr>
            <p:ph type="title" hasCustomPrompt="1"/>
          </p:nvPr>
        </p:nvSpPr>
        <p:spPr>
          <a:xfrm>
            <a:off x="426424" y="1829711"/>
            <a:ext cx="7477989" cy="1473396"/>
          </a:xfrm>
          <a:noFill/>
        </p:spPr>
        <p:txBody>
          <a:bodyPr lIns="0" tIns="0" rIns="0" bIns="0" anchor="t" anchorCtr="0"/>
          <a:lstStyle>
            <a:lvl1pPr>
              <a:lnSpc>
                <a:spcPct val="100000"/>
              </a:lnSpc>
              <a:spcAft>
                <a:spcPts val="1274"/>
              </a:spcAft>
              <a:defRPr sz="2549" spc="-147" baseline="0">
                <a:solidFill>
                  <a:schemeClr val="accent1"/>
                </a:solidFill>
              </a:defRPr>
            </a:lvl1pPr>
          </a:lstStyle>
          <a:p>
            <a:r>
              <a:rPr lang="en-US" dirty="0"/>
              <a:t>Thank you.</a:t>
            </a:r>
          </a:p>
        </p:txBody>
      </p:sp>
      <p:sp>
        <p:nvSpPr>
          <p:cNvPr id="7" name="Text Box 3">
            <a:extLst>
              <a:ext uri="{FF2B5EF4-FFF2-40B4-BE49-F238E27FC236}">
                <a16:creationId xmlns:a16="http://schemas.microsoft.com/office/drawing/2014/main" id="{F3523A4C-09FD-49AC-AA6D-1A6E7B7893EE}"/>
              </a:ext>
            </a:extLst>
          </p:cNvPr>
          <p:cNvSpPr txBox="1">
            <a:spLocks noChangeArrowheads="1"/>
          </p:cNvSpPr>
          <p:nvPr userDrawn="1"/>
        </p:nvSpPr>
        <p:spPr bwMode="blackWhite">
          <a:xfrm>
            <a:off x="428494" y="6318462"/>
            <a:ext cx="4482124" cy="105619"/>
          </a:xfrm>
          <a:prstGeom prst="rect">
            <a:avLst/>
          </a:prstGeom>
          <a:noFill/>
          <a:ln w="12700">
            <a:noFill/>
            <a:miter lim="800000"/>
            <a:headEnd type="none" w="sm" len="sm"/>
            <a:tailEnd type="none" w="sm" len="sm"/>
          </a:ln>
          <a:effectLst/>
        </p:spPr>
        <p:txBody>
          <a:bodyPr vert="horz" wrap="square" lIns="0" tIns="0" rIns="0" bIns="0" numCol="1" anchor="t" anchorCtr="0" compatLnSpc="1">
            <a:prstTxWarp prst="textNoShape">
              <a:avLst/>
            </a:prstTxWarp>
            <a:spAutoFit/>
          </a:bodyPr>
          <a:lstStyle/>
          <a:p>
            <a:pPr defTabSz="913924" eaLnBrk="0" hangingPunct="0"/>
            <a:r>
              <a:rPr lang="en-US" sz="686" dirty="0">
                <a:solidFill>
                  <a:srgbClr val="000000"/>
                </a:solidFill>
                <a:latin typeface="Meiryo UI" panose="020B0604030504040204" pitchFamily="50" charset="-128"/>
                <a:cs typeface="Segoe UI" pitchFamily="34" charset="0"/>
              </a:rPr>
              <a:t>© Copyright Microsoft Corporation. All rights reserved. </a:t>
            </a:r>
          </a:p>
        </p:txBody>
      </p:sp>
      <p:pic>
        <p:nvPicPr>
          <p:cNvPr id="8" name="Picture 7">
            <a:extLst>
              <a:ext uri="{FF2B5EF4-FFF2-40B4-BE49-F238E27FC236}">
                <a16:creationId xmlns:a16="http://schemas.microsoft.com/office/drawing/2014/main" id="{944C8B45-9D01-4389-94BD-CBAF3D8B350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9544" y="437137"/>
            <a:ext cx="896425" cy="190218"/>
          </a:xfrm>
          <a:prstGeom prst="rect">
            <a:avLst/>
          </a:prstGeom>
        </p:spPr>
      </p:pic>
    </p:spTree>
    <p:extLst>
      <p:ext uri="{BB962C8B-B14F-4D97-AF65-F5344CB8AC3E}">
        <p14:creationId xmlns:p14="http://schemas.microsoft.com/office/powerpoint/2010/main" val="19443722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ank you blue">
    <p:bg>
      <p:bgPr>
        <a:solidFill>
          <a:srgbClr val="0278D4"/>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26425" y="1829711"/>
            <a:ext cx="7477989" cy="1473396"/>
          </a:xfrm>
          <a:noFill/>
        </p:spPr>
        <p:txBody>
          <a:bodyPr lIns="0" tIns="0" rIns="0" bIns="0" anchor="t" anchorCtr="0"/>
          <a:lstStyle>
            <a:lvl1pPr>
              <a:lnSpc>
                <a:spcPct val="100000"/>
              </a:lnSpc>
              <a:spcAft>
                <a:spcPts val="1274"/>
              </a:spcAft>
              <a:defRPr sz="2549" spc="-147" baseline="0">
                <a:solidFill>
                  <a:schemeClr val="bg2"/>
                </a:solidFill>
              </a:defRPr>
            </a:lvl1pPr>
          </a:lstStyle>
          <a:p>
            <a:r>
              <a:rPr lang="en-US" dirty="0"/>
              <a:t>Thank you.</a:t>
            </a:r>
          </a:p>
        </p:txBody>
      </p:sp>
      <p:sp>
        <p:nvSpPr>
          <p:cNvPr id="4" name="Text Box 3">
            <a:extLst>
              <a:ext uri="{FF2B5EF4-FFF2-40B4-BE49-F238E27FC236}">
                <a16:creationId xmlns:a16="http://schemas.microsoft.com/office/drawing/2014/main" id="{1688BD8D-D2E4-4DFC-B39C-D55D84362354}"/>
              </a:ext>
            </a:extLst>
          </p:cNvPr>
          <p:cNvSpPr txBox="1">
            <a:spLocks noChangeArrowheads="1"/>
          </p:cNvSpPr>
          <p:nvPr userDrawn="1"/>
        </p:nvSpPr>
        <p:spPr bwMode="blackWhite">
          <a:xfrm>
            <a:off x="428494" y="6318462"/>
            <a:ext cx="4482124" cy="105619"/>
          </a:xfrm>
          <a:prstGeom prst="rect">
            <a:avLst/>
          </a:prstGeom>
          <a:noFill/>
          <a:ln w="12700">
            <a:noFill/>
            <a:miter lim="800000"/>
            <a:headEnd type="none" w="sm" len="sm"/>
            <a:tailEnd type="none" w="sm" len="sm"/>
          </a:ln>
          <a:effectLst/>
        </p:spPr>
        <p:txBody>
          <a:bodyPr vert="horz" wrap="square" lIns="0" tIns="0" rIns="0" bIns="0" numCol="1" anchor="t" anchorCtr="0" compatLnSpc="1">
            <a:prstTxWarp prst="textNoShape">
              <a:avLst/>
            </a:prstTxWarp>
            <a:spAutoFit/>
          </a:bodyPr>
          <a:lstStyle/>
          <a:p>
            <a:pPr defTabSz="913924" eaLnBrk="0" hangingPunct="0"/>
            <a:r>
              <a:rPr lang="en-US" sz="686" dirty="0">
                <a:solidFill>
                  <a:schemeClr val="bg2"/>
                </a:solidFill>
                <a:latin typeface="Meiryo UI" panose="020B0604030504040204" pitchFamily="50" charset="-128"/>
                <a:cs typeface="Segoe UI" pitchFamily="34" charset="0"/>
              </a:rPr>
              <a:t>© Copyright Microsoft Corporation. All rights reserved. </a:t>
            </a:r>
          </a:p>
        </p:txBody>
      </p:sp>
      <p:pic>
        <p:nvPicPr>
          <p:cNvPr id="5" name="Picture 4">
            <a:extLst>
              <a:ext uri="{FF2B5EF4-FFF2-40B4-BE49-F238E27FC236}">
                <a16:creationId xmlns:a16="http://schemas.microsoft.com/office/drawing/2014/main" id="{C36BDE7C-8AED-4A87-A171-2EB14E4B98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8681" y="437140"/>
            <a:ext cx="896425" cy="191140"/>
          </a:xfrm>
          <a:prstGeom prst="rect">
            <a:avLst/>
          </a:prstGeom>
        </p:spPr>
      </p:pic>
    </p:spTree>
    <p:extLst>
      <p:ext uri="{BB962C8B-B14F-4D97-AF65-F5344CB8AC3E}">
        <p14:creationId xmlns:p14="http://schemas.microsoft.com/office/powerpoint/2010/main" val="41692310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34" Type="http://schemas.openxmlformats.org/officeDocument/2006/relationships/slideLayout" Target="../slideLayouts/slideLayout44.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slideLayout" Target="../slideLayouts/slideLayout43.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slideLayout" Target="../slideLayouts/slideLayout42.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slideLayout" Target="../slideLayouts/slideLayout41.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 Id="rId35" Type="http://schemas.openxmlformats.org/officeDocument/2006/relationships/theme" Target="../theme/theme2.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image" Target="../media/image12.emf"/><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theme" Target="../theme/theme3.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8" Type="http://schemas.openxmlformats.org/officeDocument/2006/relationships/slideLayout" Target="../slideLayouts/slideLayout52.xml"/><Relationship Id="rId3"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29" Type="http://schemas.openxmlformats.org/officeDocument/2006/relationships/slideLayout" Target="../slideLayouts/slideLayout109.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32" Type="http://schemas.openxmlformats.org/officeDocument/2006/relationships/image" Target="../media/image21.png"/><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image" Target="../media/image20.emf"/><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 Type="http://schemas.openxmlformats.org/officeDocument/2006/relationships/slideLayout" Target="../slideLayouts/slideLayout112.xml"/><Relationship Id="rId21" Type="http://schemas.openxmlformats.org/officeDocument/2006/relationships/slideLayout" Target="../slideLayouts/slideLayout130.xml"/><Relationship Id="rId34" Type="http://schemas.openxmlformats.org/officeDocument/2006/relationships/theme" Target="../theme/theme5.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29" Type="http://schemas.openxmlformats.org/officeDocument/2006/relationships/slideLayout" Target="../slideLayouts/slideLayout138.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image" Target="../media/image12.emf"/><Relationship Id="rId8" Type="http://schemas.openxmlformats.org/officeDocument/2006/relationships/slideLayout" Target="../slideLayouts/slideLayout11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50.xml"/><Relationship Id="rId13" Type="http://schemas.openxmlformats.org/officeDocument/2006/relationships/slideLayout" Target="../slideLayouts/slideLayout155.xml"/><Relationship Id="rId18" Type="http://schemas.openxmlformats.org/officeDocument/2006/relationships/slideLayout" Target="../slideLayouts/slideLayout160.xml"/><Relationship Id="rId26" Type="http://schemas.openxmlformats.org/officeDocument/2006/relationships/slideLayout" Target="../slideLayouts/slideLayout168.xml"/><Relationship Id="rId3" Type="http://schemas.openxmlformats.org/officeDocument/2006/relationships/slideLayout" Target="../slideLayouts/slideLayout145.xml"/><Relationship Id="rId21" Type="http://schemas.openxmlformats.org/officeDocument/2006/relationships/slideLayout" Target="../slideLayouts/slideLayout163.xml"/><Relationship Id="rId7" Type="http://schemas.openxmlformats.org/officeDocument/2006/relationships/slideLayout" Target="../slideLayouts/slideLayout149.xml"/><Relationship Id="rId12" Type="http://schemas.openxmlformats.org/officeDocument/2006/relationships/slideLayout" Target="../slideLayouts/slideLayout154.xml"/><Relationship Id="rId17" Type="http://schemas.openxmlformats.org/officeDocument/2006/relationships/slideLayout" Target="../slideLayouts/slideLayout159.xml"/><Relationship Id="rId25" Type="http://schemas.openxmlformats.org/officeDocument/2006/relationships/slideLayout" Target="../slideLayouts/slideLayout167.xml"/><Relationship Id="rId2" Type="http://schemas.openxmlformats.org/officeDocument/2006/relationships/slideLayout" Target="../slideLayouts/slideLayout144.xml"/><Relationship Id="rId16" Type="http://schemas.openxmlformats.org/officeDocument/2006/relationships/slideLayout" Target="../slideLayouts/slideLayout158.xml"/><Relationship Id="rId20" Type="http://schemas.openxmlformats.org/officeDocument/2006/relationships/slideLayout" Target="../slideLayouts/slideLayout162.xml"/><Relationship Id="rId29" Type="http://schemas.openxmlformats.org/officeDocument/2006/relationships/image" Target="../media/image12.emf"/><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24" Type="http://schemas.openxmlformats.org/officeDocument/2006/relationships/slideLayout" Target="../slideLayouts/slideLayout166.xml"/><Relationship Id="rId5" Type="http://schemas.openxmlformats.org/officeDocument/2006/relationships/slideLayout" Target="../slideLayouts/slideLayout147.xml"/><Relationship Id="rId15" Type="http://schemas.openxmlformats.org/officeDocument/2006/relationships/slideLayout" Target="../slideLayouts/slideLayout157.xml"/><Relationship Id="rId23" Type="http://schemas.openxmlformats.org/officeDocument/2006/relationships/slideLayout" Target="../slideLayouts/slideLayout165.xml"/><Relationship Id="rId28" Type="http://schemas.openxmlformats.org/officeDocument/2006/relationships/theme" Target="../theme/theme6.xml"/><Relationship Id="rId10" Type="http://schemas.openxmlformats.org/officeDocument/2006/relationships/slideLayout" Target="../slideLayouts/slideLayout152.xml"/><Relationship Id="rId19" Type="http://schemas.openxmlformats.org/officeDocument/2006/relationships/slideLayout" Target="../slideLayouts/slideLayout161.xml"/><Relationship Id="rId4" Type="http://schemas.openxmlformats.org/officeDocument/2006/relationships/slideLayout" Target="../slideLayouts/slideLayout146.xml"/><Relationship Id="rId9" Type="http://schemas.openxmlformats.org/officeDocument/2006/relationships/slideLayout" Target="../slideLayouts/slideLayout151.xml"/><Relationship Id="rId14" Type="http://schemas.openxmlformats.org/officeDocument/2006/relationships/slideLayout" Target="../slideLayouts/slideLayout156.xml"/><Relationship Id="rId22" Type="http://schemas.openxmlformats.org/officeDocument/2006/relationships/slideLayout" Target="../slideLayouts/slideLayout164.xml"/><Relationship Id="rId27" Type="http://schemas.openxmlformats.org/officeDocument/2006/relationships/slideLayout" Target="../slideLayouts/slideLayout169.xml"/><Relationship Id="rId30" Type="http://schemas.openxmlformats.org/officeDocument/2006/relationships/image" Target="../media/image40.png"/></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82.xml"/><Relationship Id="rId18" Type="http://schemas.openxmlformats.org/officeDocument/2006/relationships/slideLayout" Target="../slideLayouts/slideLayout187.xml"/><Relationship Id="rId26" Type="http://schemas.openxmlformats.org/officeDocument/2006/relationships/slideLayout" Target="../slideLayouts/slideLayout195.xml"/><Relationship Id="rId39" Type="http://schemas.openxmlformats.org/officeDocument/2006/relationships/slideLayout" Target="../slideLayouts/slideLayout208.xml"/><Relationship Id="rId21" Type="http://schemas.openxmlformats.org/officeDocument/2006/relationships/slideLayout" Target="../slideLayouts/slideLayout190.xml"/><Relationship Id="rId34" Type="http://schemas.openxmlformats.org/officeDocument/2006/relationships/slideLayout" Target="../slideLayouts/slideLayout203.xml"/><Relationship Id="rId42" Type="http://schemas.openxmlformats.org/officeDocument/2006/relationships/theme" Target="../theme/theme7.xml"/><Relationship Id="rId7" Type="http://schemas.openxmlformats.org/officeDocument/2006/relationships/slideLayout" Target="../slideLayouts/slideLayout176.xml"/><Relationship Id="rId2" Type="http://schemas.openxmlformats.org/officeDocument/2006/relationships/slideLayout" Target="../slideLayouts/slideLayout171.xml"/><Relationship Id="rId16" Type="http://schemas.openxmlformats.org/officeDocument/2006/relationships/slideLayout" Target="../slideLayouts/slideLayout185.xml"/><Relationship Id="rId20" Type="http://schemas.openxmlformats.org/officeDocument/2006/relationships/slideLayout" Target="../slideLayouts/slideLayout189.xml"/><Relationship Id="rId29" Type="http://schemas.openxmlformats.org/officeDocument/2006/relationships/slideLayout" Target="../slideLayouts/slideLayout198.xml"/><Relationship Id="rId41" Type="http://schemas.openxmlformats.org/officeDocument/2006/relationships/slideLayout" Target="../slideLayouts/slideLayout210.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24" Type="http://schemas.openxmlformats.org/officeDocument/2006/relationships/slideLayout" Target="../slideLayouts/slideLayout193.xml"/><Relationship Id="rId32" Type="http://schemas.openxmlformats.org/officeDocument/2006/relationships/slideLayout" Target="../slideLayouts/slideLayout201.xml"/><Relationship Id="rId37" Type="http://schemas.openxmlformats.org/officeDocument/2006/relationships/slideLayout" Target="../slideLayouts/slideLayout206.xml"/><Relationship Id="rId40" Type="http://schemas.openxmlformats.org/officeDocument/2006/relationships/slideLayout" Target="../slideLayouts/slideLayout209.xml"/><Relationship Id="rId5" Type="http://schemas.openxmlformats.org/officeDocument/2006/relationships/slideLayout" Target="../slideLayouts/slideLayout174.xml"/><Relationship Id="rId15" Type="http://schemas.openxmlformats.org/officeDocument/2006/relationships/slideLayout" Target="../slideLayouts/slideLayout184.xml"/><Relationship Id="rId23" Type="http://schemas.openxmlformats.org/officeDocument/2006/relationships/slideLayout" Target="../slideLayouts/slideLayout192.xml"/><Relationship Id="rId28" Type="http://schemas.openxmlformats.org/officeDocument/2006/relationships/slideLayout" Target="../slideLayouts/slideLayout197.xml"/><Relationship Id="rId36" Type="http://schemas.openxmlformats.org/officeDocument/2006/relationships/slideLayout" Target="../slideLayouts/slideLayout205.xml"/><Relationship Id="rId10" Type="http://schemas.openxmlformats.org/officeDocument/2006/relationships/slideLayout" Target="../slideLayouts/slideLayout179.xml"/><Relationship Id="rId19" Type="http://schemas.openxmlformats.org/officeDocument/2006/relationships/slideLayout" Target="../slideLayouts/slideLayout188.xml"/><Relationship Id="rId31" Type="http://schemas.openxmlformats.org/officeDocument/2006/relationships/slideLayout" Target="../slideLayouts/slideLayout200.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 Id="rId22" Type="http://schemas.openxmlformats.org/officeDocument/2006/relationships/slideLayout" Target="../slideLayouts/slideLayout191.xml"/><Relationship Id="rId27" Type="http://schemas.openxmlformats.org/officeDocument/2006/relationships/slideLayout" Target="../slideLayouts/slideLayout196.xml"/><Relationship Id="rId30" Type="http://schemas.openxmlformats.org/officeDocument/2006/relationships/slideLayout" Target="../slideLayouts/slideLayout199.xml"/><Relationship Id="rId35" Type="http://schemas.openxmlformats.org/officeDocument/2006/relationships/slideLayout" Target="../slideLayouts/slideLayout204.xml"/><Relationship Id="rId8" Type="http://schemas.openxmlformats.org/officeDocument/2006/relationships/slideLayout" Target="../slideLayouts/slideLayout177.xml"/><Relationship Id="rId3" Type="http://schemas.openxmlformats.org/officeDocument/2006/relationships/slideLayout" Target="../slideLayouts/slideLayout172.xml"/><Relationship Id="rId12" Type="http://schemas.openxmlformats.org/officeDocument/2006/relationships/slideLayout" Target="../slideLayouts/slideLayout181.xml"/><Relationship Id="rId17" Type="http://schemas.openxmlformats.org/officeDocument/2006/relationships/slideLayout" Target="../slideLayouts/slideLayout186.xml"/><Relationship Id="rId25" Type="http://schemas.openxmlformats.org/officeDocument/2006/relationships/slideLayout" Target="../slideLayouts/slideLayout194.xml"/><Relationship Id="rId33" Type="http://schemas.openxmlformats.org/officeDocument/2006/relationships/slideLayout" Target="../slideLayouts/slideLayout202.xml"/><Relationship Id="rId38" Type="http://schemas.openxmlformats.org/officeDocument/2006/relationships/slideLayout" Target="../slideLayouts/slideLayout20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223.xml"/><Relationship Id="rId18" Type="http://schemas.openxmlformats.org/officeDocument/2006/relationships/slideLayout" Target="../slideLayouts/slideLayout228.xml"/><Relationship Id="rId26" Type="http://schemas.openxmlformats.org/officeDocument/2006/relationships/slideLayout" Target="../slideLayouts/slideLayout236.xml"/><Relationship Id="rId39" Type="http://schemas.openxmlformats.org/officeDocument/2006/relationships/slideLayout" Target="../slideLayouts/slideLayout249.xml"/><Relationship Id="rId21" Type="http://schemas.openxmlformats.org/officeDocument/2006/relationships/slideLayout" Target="../slideLayouts/slideLayout231.xml"/><Relationship Id="rId34" Type="http://schemas.openxmlformats.org/officeDocument/2006/relationships/slideLayout" Target="../slideLayouts/slideLayout244.xml"/><Relationship Id="rId42" Type="http://schemas.openxmlformats.org/officeDocument/2006/relationships/image" Target="../media/image12.emf"/><Relationship Id="rId7" Type="http://schemas.openxmlformats.org/officeDocument/2006/relationships/slideLayout" Target="../slideLayouts/slideLayout217.xml"/><Relationship Id="rId2" Type="http://schemas.openxmlformats.org/officeDocument/2006/relationships/slideLayout" Target="../slideLayouts/slideLayout212.xml"/><Relationship Id="rId16" Type="http://schemas.openxmlformats.org/officeDocument/2006/relationships/slideLayout" Target="../slideLayouts/slideLayout226.xml"/><Relationship Id="rId20" Type="http://schemas.openxmlformats.org/officeDocument/2006/relationships/slideLayout" Target="../slideLayouts/slideLayout230.xml"/><Relationship Id="rId29" Type="http://schemas.openxmlformats.org/officeDocument/2006/relationships/slideLayout" Target="../slideLayouts/slideLayout239.xml"/><Relationship Id="rId41" Type="http://schemas.openxmlformats.org/officeDocument/2006/relationships/theme" Target="../theme/theme8.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24" Type="http://schemas.openxmlformats.org/officeDocument/2006/relationships/slideLayout" Target="../slideLayouts/slideLayout234.xml"/><Relationship Id="rId32" Type="http://schemas.openxmlformats.org/officeDocument/2006/relationships/slideLayout" Target="../slideLayouts/slideLayout242.xml"/><Relationship Id="rId37" Type="http://schemas.openxmlformats.org/officeDocument/2006/relationships/slideLayout" Target="../slideLayouts/slideLayout247.xml"/><Relationship Id="rId40" Type="http://schemas.openxmlformats.org/officeDocument/2006/relationships/slideLayout" Target="../slideLayouts/slideLayout250.xml"/><Relationship Id="rId5" Type="http://schemas.openxmlformats.org/officeDocument/2006/relationships/slideLayout" Target="../slideLayouts/slideLayout215.xml"/><Relationship Id="rId15" Type="http://schemas.openxmlformats.org/officeDocument/2006/relationships/slideLayout" Target="../slideLayouts/slideLayout225.xml"/><Relationship Id="rId23" Type="http://schemas.openxmlformats.org/officeDocument/2006/relationships/slideLayout" Target="../slideLayouts/slideLayout233.xml"/><Relationship Id="rId28" Type="http://schemas.openxmlformats.org/officeDocument/2006/relationships/slideLayout" Target="../slideLayouts/slideLayout238.xml"/><Relationship Id="rId36" Type="http://schemas.openxmlformats.org/officeDocument/2006/relationships/slideLayout" Target="../slideLayouts/slideLayout246.xml"/><Relationship Id="rId10" Type="http://schemas.openxmlformats.org/officeDocument/2006/relationships/slideLayout" Target="../slideLayouts/slideLayout220.xml"/><Relationship Id="rId19" Type="http://schemas.openxmlformats.org/officeDocument/2006/relationships/slideLayout" Target="../slideLayouts/slideLayout229.xml"/><Relationship Id="rId31" Type="http://schemas.openxmlformats.org/officeDocument/2006/relationships/slideLayout" Target="../slideLayouts/slideLayout241.xml"/><Relationship Id="rId4" Type="http://schemas.openxmlformats.org/officeDocument/2006/relationships/slideLayout" Target="../slideLayouts/slideLayout214.xml"/><Relationship Id="rId9" Type="http://schemas.openxmlformats.org/officeDocument/2006/relationships/slideLayout" Target="../slideLayouts/slideLayout219.xml"/><Relationship Id="rId14" Type="http://schemas.openxmlformats.org/officeDocument/2006/relationships/slideLayout" Target="../slideLayouts/slideLayout224.xml"/><Relationship Id="rId22" Type="http://schemas.openxmlformats.org/officeDocument/2006/relationships/slideLayout" Target="../slideLayouts/slideLayout232.xml"/><Relationship Id="rId27" Type="http://schemas.openxmlformats.org/officeDocument/2006/relationships/slideLayout" Target="../slideLayouts/slideLayout237.xml"/><Relationship Id="rId30" Type="http://schemas.openxmlformats.org/officeDocument/2006/relationships/slideLayout" Target="../slideLayouts/slideLayout240.xml"/><Relationship Id="rId35" Type="http://schemas.openxmlformats.org/officeDocument/2006/relationships/slideLayout" Target="../slideLayouts/slideLayout245.xml"/><Relationship Id="rId8" Type="http://schemas.openxmlformats.org/officeDocument/2006/relationships/slideLayout" Target="../slideLayouts/slideLayout218.xml"/><Relationship Id="rId3" Type="http://schemas.openxmlformats.org/officeDocument/2006/relationships/slideLayout" Target="../slideLayouts/slideLayout213.xml"/><Relationship Id="rId12" Type="http://schemas.openxmlformats.org/officeDocument/2006/relationships/slideLayout" Target="../slideLayouts/slideLayout222.xml"/><Relationship Id="rId17" Type="http://schemas.openxmlformats.org/officeDocument/2006/relationships/slideLayout" Target="../slideLayouts/slideLayout227.xml"/><Relationship Id="rId25" Type="http://schemas.openxmlformats.org/officeDocument/2006/relationships/slideLayout" Target="../slideLayouts/slideLayout235.xml"/><Relationship Id="rId33" Type="http://schemas.openxmlformats.org/officeDocument/2006/relationships/slideLayout" Target="../slideLayouts/slideLayout243.xml"/><Relationship Id="rId38" Type="http://schemas.openxmlformats.org/officeDocument/2006/relationships/slideLayout" Target="../slideLayouts/slideLayout2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2"/>
            <a:ext cx="11655078" cy="899665"/>
          </a:xfrm>
          <a:prstGeom prst="rect">
            <a:avLst/>
          </a:prstGeom>
        </p:spPr>
        <p:txBody>
          <a:bodyPr vert="horz" wrap="square" lIns="146304" tIns="91440" rIns="146304" bIns="91440" rtlCol="0" anchor="t">
            <a:noAutofit/>
          </a:bodyPr>
          <a:lstStyle/>
          <a:p>
            <a:r>
              <a:rPr lang="en-US" dirty="0"/>
              <a:t>Click to edit Master title style</a:t>
            </a:r>
          </a:p>
        </p:txBody>
      </p:sp>
      <p:sp>
        <p:nvSpPr>
          <p:cNvPr id="4" name="Text Placeholder 3"/>
          <p:cNvSpPr>
            <a:spLocks noGrp="1"/>
          </p:cNvSpPr>
          <p:nvPr>
            <p:ph type="body" idx="1"/>
          </p:nvPr>
        </p:nvSpPr>
        <p:spPr>
          <a:xfrm>
            <a:off x="269239" y="1189177"/>
            <a:ext cx="11653523" cy="544765"/>
          </a:xfrm>
          <a:prstGeom prst="rect">
            <a:avLst/>
          </a:prstGeom>
        </p:spPr>
        <p:txBody>
          <a:bodyPr vert="horz" wrap="square" lIns="146304" tIns="91440" rIns="146304" bIns="91440" rtlCol="0">
            <a:spAutoFit/>
          </a:bodyPr>
          <a:lstStyle/>
          <a:p>
            <a:pPr lvl="0"/>
            <a:r>
              <a:rPr lang="en-US" dirty="0"/>
              <a:t>Click to edit Master text styles</a:t>
            </a:r>
          </a:p>
        </p:txBody>
      </p:sp>
      <p:sp>
        <p:nvSpPr>
          <p:cNvPr id="5" name="Date Placeholder 3"/>
          <p:cNvSpPr>
            <a:spLocks noGrp="1"/>
          </p:cNvSpPr>
          <p:nvPr>
            <p:ph type="dt" sz="half" idx="2"/>
          </p:nvPr>
        </p:nvSpPr>
        <p:spPr>
          <a:xfrm>
            <a:off x="0" y="6356350"/>
            <a:ext cx="2743200" cy="365125"/>
          </a:xfrm>
          <a:prstGeom prst="rect">
            <a:avLst/>
          </a:prstGeom>
        </p:spPr>
        <p:txBody>
          <a:bodyPr/>
          <a:lstStyle>
            <a:lvl1pPr>
              <a:defRPr sz="1050">
                <a:latin typeface="Meiryo UI" panose="020B0604030504040204" pitchFamily="50" charset="-128"/>
              </a:defRPr>
            </a:lvl1pPr>
          </a:lstStyle>
          <a:p>
            <a:fld id="{0D4F4567-6C94-472E-96AD-92997A3480DF}" type="datetime1">
              <a:rPr lang="en-US" smtClean="0"/>
              <a:pPr/>
              <a:t>2/24/2021</a:t>
            </a:fld>
            <a:endParaRPr lang="en-US" dirty="0"/>
          </a:p>
        </p:txBody>
      </p:sp>
      <p:sp>
        <p:nvSpPr>
          <p:cNvPr id="6" name="Footer Placeholder 4"/>
          <p:cNvSpPr>
            <a:spLocks noGrp="1"/>
          </p:cNvSpPr>
          <p:nvPr>
            <p:ph type="ftr" sz="quarter" idx="3"/>
          </p:nvPr>
        </p:nvSpPr>
        <p:spPr>
          <a:xfrm>
            <a:off x="4038600" y="6356350"/>
            <a:ext cx="4114800" cy="365125"/>
          </a:xfrm>
          <a:prstGeom prst="rect">
            <a:avLst/>
          </a:prstGeom>
        </p:spPr>
        <p:txBody>
          <a:bodyPr/>
          <a:lstStyle>
            <a:lvl1pPr algn="ctr">
              <a:defRPr sz="1050">
                <a:latin typeface="Meiryo UI" panose="020B0604030504040204" pitchFamily="50" charset="-128"/>
              </a:defRPr>
            </a:lvl1pPr>
          </a:lstStyle>
          <a:p>
            <a:endParaRPr lang="en-US" dirty="0"/>
          </a:p>
        </p:txBody>
      </p:sp>
      <p:sp>
        <p:nvSpPr>
          <p:cNvPr id="7" name="Slide Number Placeholder 5"/>
          <p:cNvSpPr>
            <a:spLocks noGrp="1"/>
          </p:cNvSpPr>
          <p:nvPr>
            <p:ph type="sldNum" sz="quarter" idx="4"/>
          </p:nvPr>
        </p:nvSpPr>
        <p:spPr>
          <a:xfrm>
            <a:off x="9448800" y="6356350"/>
            <a:ext cx="2743200" cy="365125"/>
          </a:xfrm>
          <a:prstGeom prst="rect">
            <a:avLst/>
          </a:prstGeom>
        </p:spPr>
        <p:txBody>
          <a:bodyPr/>
          <a:lstStyle>
            <a:lvl1pPr algn="r">
              <a:defRPr sz="1050">
                <a:latin typeface="Meiryo UI" panose="020B0604030504040204" pitchFamily="50" charset="-128"/>
              </a:defRPr>
            </a:lvl1pPr>
          </a:lstStyle>
          <a:p>
            <a:fld id="{0B88ACD9-AADC-4F78-A5B1-3B6B61F2BF80}" type="slidenum">
              <a:rPr lang="en-US" smtClean="0"/>
              <a:pPr/>
              <a:t>‹#›</a:t>
            </a:fld>
            <a:endParaRPr lang="en-US" dirty="0"/>
          </a:p>
        </p:txBody>
      </p:sp>
    </p:spTree>
    <p:extLst>
      <p:ext uri="{BB962C8B-B14F-4D97-AF65-F5344CB8AC3E}">
        <p14:creationId xmlns:p14="http://schemas.microsoft.com/office/powerpoint/2010/main" val="810129033"/>
      </p:ext>
    </p:extLst>
  </p:cSld>
  <p:clrMap bg1="lt1" tx1="dk1" bg2="lt2" tx2="dk2" accent1="accent1" accent2="accent2" accent3="accent3" accent4="accent4" accent5="accent5" accent6="accent6" hlink="hlink" folHlink="folHlink"/>
  <p:sldLayoutIdLst>
    <p:sldLayoutId id="2147486845" r:id="rId1"/>
    <p:sldLayoutId id="2147486973" r:id="rId2"/>
    <p:sldLayoutId id="2147486974" r:id="rId3"/>
    <p:sldLayoutId id="2147486821" r:id="rId4"/>
    <p:sldLayoutId id="2147486977" r:id="rId5"/>
    <p:sldLayoutId id="2147486989" r:id="rId6"/>
    <p:sldLayoutId id="2147486961" r:id="rId7"/>
    <p:sldLayoutId id="2147486993" r:id="rId8"/>
    <p:sldLayoutId id="2147487072" r:id="rId9"/>
    <p:sldLayoutId id="2147487073" r:id="rId10"/>
  </p:sldLayoutIdLst>
  <mc:AlternateContent xmlns:mc="http://schemas.openxmlformats.org/markup-compatibility/2006" xmlns:p14="http://schemas.microsoft.com/office/powerpoint/2010/main">
    <mc:Choice Requires="p14">
      <p:transition p14:dur="10"/>
    </mc:Choice>
    <mc:Fallback xmlns="">
      <p:transition/>
    </mc:Fallback>
  </mc:AlternateContent>
  <p:hf hdr="0" ftr="0"/>
  <p:txStyles>
    <p:titleStyle>
      <a:lvl1pPr algn="l" defTabSz="913505" rtl="0" eaLnBrk="1" fontAlgn="base" hangingPunct="1">
        <a:lnSpc>
          <a:spcPct val="90000"/>
        </a:lnSpc>
        <a:spcBef>
          <a:spcPct val="0"/>
        </a:spcBef>
        <a:spcAft>
          <a:spcPct val="0"/>
        </a:spcAft>
        <a:defRPr lang="en-US" sz="4400" kern="1200" spc="-100" dirty="0">
          <a:ln w="3175">
            <a:noFill/>
          </a:ln>
          <a:solidFill>
            <a:schemeClr val="tx1">
              <a:lumMod val="65000"/>
              <a:lumOff val="35000"/>
            </a:schemeClr>
          </a:solidFill>
          <a:latin typeface="Meiryo UI" panose="020B0604030504040204" pitchFamily="50" charset="-128"/>
          <a:ea typeface="Meiryo UI" panose="020B0604030504040204" pitchFamily="50" charset="-128"/>
          <a:cs typeface="Segoe UI" pitchFamily="34" charset="0"/>
        </a:defRPr>
      </a:lvl1pPr>
    </p:titleStyle>
    <p:bodyStyle>
      <a:lvl1pPr marL="336145" indent="-336145" algn="l" defTabSz="913505" rtl="0" eaLnBrk="1" fontAlgn="base" hangingPunct="1">
        <a:lnSpc>
          <a:spcPct val="90000"/>
        </a:lnSpc>
        <a:spcBef>
          <a:spcPct val="20000"/>
        </a:spcBef>
        <a:spcAft>
          <a:spcPct val="0"/>
        </a:spcAft>
        <a:buSzPct val="90000"/>
        <a:buFont typeface="Arial" charset="0"/>
        <a:buChar char="•"/>
        <a:defRPr sz="2600" kern="1200">
          <a:solidFill>
            <a:schemeClr val="tx1">
              <a:lumMod val="65000"/>
              <a:lumOff val="35000"/>
            </a:schemeClr>
          </a:solidFill>
          <a:latin typeface="Meiryo UI" panose="020B0604030504040204" pitchFamily="50" charset="-128"/>
          <a:ea typeface="Meiryo UI" panose="020B0604030504040204" pitchFamily="50" charset="-128"/>
          <a:cs typeface="Meiryo UI" panose="020B0604030504040204" pitchFamily="50" charset="-128"/>
        </a:defRPr>
      </a:lvl1pPr>
      <a:lvl2pPr marL="572691" indent="-236546" algn="l" defTabSz="913505" rtl="0" eaLnBrk="1" fontAlgn="base" hangingPunct="1">
        <a:lnSpc>
          <a:spcPct val="90000"/>
        </a:lnSpc>
        <a:spcBef>
          <a:spcPct val="20000"/>
        </a:spcBef>
        <a:spcAft>
          <a:spcPct val="0"/>
        </a:spcAft>
        <a:buSzPct val="90000"/>
        <a:buFont typeface="Arial" charset="0"/>
        <a:buChar char="•"/>
        <a:defRPr sz="2353" kern="1200">
          <a:gradFill>
            <a:gsLst>
              <a:gs pos="1250">
                <a:schemeClr val="tx1"/>
              </a:gs>
              <a:gs pos="100000">
                <a:schemeClr val="tx1"/>
              </a:gs>
            </a:gsLst>
            <a:lin ang="5400000" scaled="0"/>
          </a:gradFill>
          <a:latin typeface="+mn-lt"/>
          <a:ea typeface="ＭＳ Ｐゴシック" charset="0"/>
          <a:cs typeface="+mn-cs"/>
        </a:defRPr>
      </a:lvl2pPr>
      <a:lvl3pPr marL="784338" indent="-224097" algn="l" defTabSz="913505" rtl="0" eaLnBrk="1" fontAlgn="base" hangingPunct="1">
        <a:lnSpc>
          <a:spcPct val="90000"/>
        </a:lnSpc>
        <a:spcBef>
          <a:spcPct val="20000"/>
        </a:spcBef>
        <a:spcAft>
          <a:spcPct val="0"/>
        </a:spcAft>
        <a:buSzPct val="90000"/>
        <a:buFont typeface="Arial" charset="0"/>
        <a:buChar char="•"/>
        <a:defRPr sz="1961" kern="1200">
          <a:gradFill>
            <a:gsLst>
              <a:gs pos="1250">
                <a:schemeClr val="tx1"/>
              </a:gs>
              <a:gs pos="100000">
                <a:schemeClr val="tx1"/>
              </a:gs>
            </a:gsLst>
            <a:lin ang="5400000" scaled="0"/>
          </a:gradFill>
          <a:latin typeface="+mn-lt"/>
          <a:ea typeface="ＭＳ Ｐゴシック" charset="0"/>
          <a:cs typeface="+mn-cs"/>
        </a:defRPr>
      </a:lvl3pPr>
      <a:lvl4pPr marL="1008435" indent="-224097" algn="l" defTabSz="913505" rtl="0" eaLnBrk="1" fontAlgn="base" hangingPunct="1">
        <a:lnSpc>
          <a:spcPct val="90000"/>
        </a:lnSpc>
        <a:spcBef>
          <a:spcPct val="20000"/>
        </a:spcBef>
        <a:spcAft>
          <a:spcPct val="0"/>
        </a:spcAft>
        <a:buSzPct val="90000"/>
        <a:buFont typeface="Arial" charset="0"/>
        <a:buChar char="•"/>
        <a:defRPr kern="1200">
          <a:gradFill>
            <a:gsLst>
              <a:gs pos="1250">
                <a:schemeClr val="tx1"/>
              </a:gs>
              <a:gs pos="100000">
                <a:schemeClr val="tx1"/>
              </a:gs>
            </a:gsLst>
            <a:lin ang="5400000" scaled="0"/>
          </a:gradFill>
          <a:latin typeface="+mn-lt"/>
          <a:ea typeface="ＭＳ Ｐゴシック" charset="0"/>
          <a:cs typeface="+mn-cs"/>
        </a:defRPr>
      </a:lvl4pPr>
      <a:lvl5pPr marL="1232531" indent="-224097" algn="l" defTabSz="913505" rtl="0" eaLnBrk="1" fontAlgn="base" hangingPunct="1">
        <a:lnSpc>
          <a:spcPct val="90000"/>
        </a:lnSpc>
        <a:spcBef>
          <a:spcPct val="20000"/>
        </a:spcBef>
        <a:spcAft>
          <a:spcPct val="0"/>
        </a:spcAft>
        <a:buSzPct val="90000"/>
        <a:buFont typeface="Arial" charset="0"/>
        <a:buChar char="•"/>
        <a:defRPr kern="1200">
          <a:gradFill>
            <a:gsLst>
              <a:gs pos="1250">
                <a:schemeClr val="tx1"/>
              </a:gs>
              <a:gs pos="100000">
                <a:schemeClr val="tx1"/>
              </a:gs>
            </a:gsLst>
            <a:lin ang="5400000" scaled="0"/>
          </a:gradFill>
          <a:latin typeface="+mn-lt"/>
          <a:ea typeface="ＭＳ Ｐゴシック" charset="0"/>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1"/>
            <a:ext cx="11655840" cy="899665"/>
          </a:xfrm>
          <a:prstGeom prst="rect">
            <a:avLst/>
          </a:prstGeom>
        </p:spPr>
        <p:txBody>
          <a:bodyPr vert="horz" wrap="square" lIns="146304" tIns="91440" rIns="146304" bIns="91440" rtlCol="0" anchor="t">
            <a:noAutofit/>
          </a:bodyPr>
          <a:lstStyle/>
          <a:p>
            <a:r>
              <a:rPr lang="en-US" dirty="0"/>
              <a:t>Click to edit Master title style</a:t>
            </a:r>
          </a:p>
        </p:txBody>
      </p:sp>
      <p:sp>
        <p:nvSpPr>
          <p:cNvPr id="4" name="Text Placeholder 3"/>
          <p:cNvSpPr>
            <a:spLocks noGrp="1"/>
          </p:cNvSpPr>
          <p:nvPr>
            <p:ph type="body" idx="1"/>
          </p:nvPr>
        </p:nvSpPr>
        <p:spPr>
          <a:xfrm>
            <a:off x="269241" y="1189178"/>
            <a:ext cx="11653521" cy="1690912"/>
          </a:xfrm>
          <a:prstGeom prst="rect">
            <a:avLst/>
          </a:prstGeom>
        </p:spPr>
        <p:txBody>
          <a:bodyPr vert="horz" wrap="square" lIns="146304" tIns="91440" rIns="146304" bIns="9144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3" name="Group 2"/>
          <p:cNvGrpSpPr/>
          <p:nvPr userDrawn="1"/>
        </p:nvGrpSpPr>
        <p:grpSpPr>
          <a:xfrm>
            <a:off x="12370906" y="-23460"/>
            <a:ext cx="935478" cy="5785581"/>
            <a:chOff x="12618967" y="-23927"/>
            <a:chExt cx="954236" cy="5900756"/>
          </a:xfrm>
        </p:grpSpPr>
        <p:grpSp>
          <p:nvGrpSpPr>
            <p:cNvPr id="18" name="Group 17"/>
            <p:cNvGrpSpPr/>
            <p:nvPr userDrawn="1"/>
          </p:nvGrpSpPr>
          <p:grpSpPr>
            <a:xfrm>
              <a:off x="12618967" y="-23927"/>
              <a:ext cx="954236" cy="5900756"/>
              <a:chOff x="12618967" y="-23927"/>
              <a:chExt cx="954236" cy="5900756"/>
            </a:xfrm>
          </p:grpSpPr>
          <p:grpSp>
            <p:nvGrpSpPr>
              <p:cNvPr id="26" name="Group 25"/>
              <p:cNvGrpSpPr/>
              <p:nvPr userDrawn="1"/>
            </p:nvGrpSpPr>
            <p:grpSpPr>
              <a:xfrm rot="5400000">
                <a:off x="11580864" y="1044098"/>
                <a:ext cx="2705442" cy="629236"/>
                <a:chOff x="1584344" y="4543426"/>
                <a:chExt cx="2705442" cy="629236"/>
              </a:xfrm>
            </p:grpSpPr>
            <p:sp>
              <p:nvSpPr>
                <p:cNvPr id="37" name="Rectangle 36"/>
                <p:cNvSpPr/>
                <p:nvPr userDrawn="1"/>
              </p:nvSpPr>
              <p:spPr bwMode="auto">
                <a:xfrm>
                  <a:off x="1586734" y="4543428"/>
                  <a:ext cx="869930" cy="28976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0" bIns="0" numCol="1" spcCol="0" rtlCol="0" fromWordArt="0" anchor="t" anchorCtr="0" forceAA="0" compatLnSpc="1">
                  <a:prstTxWarp prst="textNoShape">
                    <a:avLst/>
                  </a:prstTxWarp>
                  <a:noAutofit/>
                </a:bodyPr>
                <a:lstStyle/>
                <a:p>
                  <a:pPr algn="l" defTabSz="914102" fontAlgn="base">
                    <a:lnSpc>
                      <a:spcPct val="100000"/>
                    </a:lnSpc>
                    <a:spcBef>
                      <a:spcPct val="0"/>
                    </a:spcBef>
                    <a:spcAft>
                      <a:spcPct val="0"/>
                    </a:spcAft>
                  </a:pPr>
                  <a:r>
                    <a:rPr lang="en-US" sz="490" b="1" kern="1200" baseline="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rPr>
                    <a:t>Orange</a:t>
                  </a:r>
                </a:p>
                <a:p>
                  <a:pPr algn="l" defTabSz="914102" fontAlgn="base">
                    <a:lnSpc>
                      <a:spcPct val="100000"/>
                    </a:lnSpc>
                    <a:spcBef>
                      <a:spcPct val="0"/>
                    </a:spcBef>
                    <a:spcAft>
                      <a:spcPct val="0"/>
                    </a:spcAft>
                  </a:pPr>
                  <a:r>
                    <a:rPr lang="en-US" sz="49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rPr>
                    <a:t>R:</a:t>
                  </a:r>
                  <a:r>
                    <a:rPr lang="en-US" sz="490" baseline="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rPr>
                    <a:t>216 G:59 B:1</a:t>
                  </a:r>
                  <a:endParaRPr lang="en-US" sz="49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41" name="Rectangle 40"/>
                <p:cNvSpPr/>
                <p:nvPr userDrawn="1"/>
              </p:nvSpPr>
              <p:spPr bwMode="auto">
                <a:xfrm>
                  <a:off x="2505456" y="4543427"/>
                  <a:ext cx="869930" cy="289766"/>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0" bIns="0" numCol="1" spcCol="0" rtlCol="0" fromWordArt="0" anchor="t" anchorCtr="0" forceAA="0" compatLnSpc="1">
                  <a:prstTxWarp prst="textNoShape">
                    <a:avLst/>
                  </a:prstTxWarp>
                  <a:noAutofit/>
                </a:bodyPr>
                <a:lstStyle/>
                <a:p>
                  <a:pPr algn="l" defTabSz="914102" fontAlgn="base">
                    <a:lnSpc>
                      <a:spcPct val="100000"/>
                    </a:lnSpc>
                    <a:spcBef>
                      <a:spcPct val="0"/>
                    </a:spcBef>
                    <a:spcAft>
                      <a:spcPct val="0"/>
                    </a:spcAft>
                  </a:pPr>
                  <a:r>
                    <a:rPr lang="en-US" sz="490" b="1" kern="1200" baseline="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rPr>
                    <a:t>Blue</a:t>
                  </a:r>
                </a:p>
                <a:p>
                  <a:pPr algn="l" defTabSz="914102" fontAlgn="base">
                    <a:lnSpc>
                      <a:spcPct val="100000"/>
                    </a:lnSpc>
                    <a:spcBef>
                      <a:spcPct val="0"/>
                    </a:spcBef>
                    <a:spcAft>
                      <a:spcPct val="0"/>
                    </a:spcAft>
                  </a:pPr>
                  <a:r>
                    <a:rPr lang="en-US" sz="49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rPr>
                    <a:t>R:</a:t>
                  </a:r>
                  <a:r>
                    <a:rPr lang="en-US" sz="490" baseline="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rPr>
                    <a:t>0 G:120 B:215</a:t>
                  </a:r>
                  <a:endParaRPr lang="en-US" sz="49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42" name="Rectangle 41"/>
                <p:cNvSpPr/>
                <p:nvPr userDrawn="1"/>
              </p:nvSpPr>
              <p:spPr bwMode="auto">
                <a:xfrm>
                  <a:off x="3419856" y="4543426"/>
                  <a:ext cx="869930" cy="289766"/>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0" bIns="0" numCol="1" spcCol="0" rtlCol="0" fromWordArt="0" anchor="t" anchorCtr="0" forceAA="0" compatLnSpc="1">
                  <a:prstTxWarp prst="textNoShape">
                    <a:avLst/>
                  </a:prstTxWarp>
                  <a:noAutofit/>
                </a:bodyPr>
                <a:lstStyle/>
                <a:p>
                  <a:pPr marL="0" algn="l" defTabSz="914102" rtl="0" eaLnBrk="1" fontAlgn="base" latinLnBrk="0" hangingPunct="1">
                    <a:lnSpc>
                      <a:spcPct val="100000"/>
                    </a:lnSpc>
                    <a:spcBef>
                      <a:spcPct val="0"/>
                    </a:spcBef>
                    <a:spcAft>
                      <a:spcPct val="0"/>
                    </a:spcAft>
                  </a:pPr>
                  <a:r>
                    <a:rPr lang="en-US" sz="490" b="1" kern="1200" baseline="0" dirty="0">
                      <a:gradFill>
                        <a:gsLst>
                          <a:gs pos="14644">
                            <a:schemeClr val="tx1"/>
                          </a:gs>
                          <a:gs pos="42000">
                            <a:schemeClr val="tx1"/>
                          </a:gs>
                        </a:gsLst>
                        <a:lin ang="5400000" scaled="0"/>
                      </a:gradFill>
                      <a:latin typeface="Meiryo UI" panose="020B0604030504040204" pitchFamily="50" charset="-128"/>
                      <a:ea typeface="Meiryo UI" panose="020B0604030504040204" pitchFamily="50" charset="-128"/>
                      <a:cs typeface="Segoe UI" pitchFamily="34" charset="0"/>
                    </a:rPr>
                    <a:t>Light Green</a:t>
                  </a:r>
                </a:p>
                <a:p>
                  <a:pPr algn="l" defTabSz="914102" fontAlgn="base">
                    <a:lnSpc>
                      <a:spcPct val="100000"/>
                    </a:lnSpc>
                    <a:spcBef>
                      <a:spcPct val="0"/>
                    </a:spcBef>
                    <a:spcAft>
                      <a:spcPct val="0"/>
                    </a:spcAft>
                  </a:pPr>
                  <a:r>
                    <a:rPr lang="en-US" sz="490" dirty="0">
                      <a:gradFill>
                        <a:gsLst>
                          <a:gs pos="10042">
                            <a:schemeClr val="tx1"/>
                          </a:gs>
                          <a:gs pos="39000">
                            <a:schemeClr val="tx1"/>
                          </a:gs>
                        </a:gsLst>
                        <a:lin ang="5400000" scaled="0"/>
                      </a:gradFill>
                      <a:latin typeface="Meiryo UI" panose="020B0604030504040204" pitchFamily="50" charset="-128"/>
                      <a:ea typeface="Meiryo UI" panose="020B0604030504040204" pitchFamily="50" charset="-128"/>
                      <a:cs typeface="Segoe UI" pitchFamily="34" charset="0"/>
                    </a:rPr>
                    <a:t>R:</a:t>
                  </a:r>
                  <a:r>
                    <a:rPr lang="en-US" sz="490" baseline="0" dirty="0">
                      <a:gradFill>
                        <a:gsLst>
                          <a:gs pos="10042">
                            <a:schemeClr val="tx1"/>
                          </a:gs>
                          <a:gs pos="39000">
                            <a:schemeClr val="tx1"/>
                          </a:gs>
                        </a:gsLst>
                        <a:lin ang="5400000" scaled="0"/>
                      </a:gradFill>
                      <a:latin typeface="Meiryo UI" panose="020B0604030504040204" pitchFamily="50" charset="-128"/>
                      <a:ea typeface="Meiryo UI" panose="020B0604030504040204" pitchFamily="50" charset="-128"/>
                      <a:cs typeface="Segoe UI" pitchFamily="34" charset="0"/>
                    </a:rPr>
                    <a:t>186 G:216 B:10</a:t>
                  </a:r>
                  <a:endParaRPr lang="en-US" sz="490" dirty="0">
                    <a:gradFill>
                      <a:gsLst>
                        <a:gs pos="10042">
                          <a:schemeClr val="tx1"/>
                        </a:gs>
                        <a:gs pos="39000">
                          <a:schemeClr val="tx1"/>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43" name="Rectangle 42"/>
                <p:cNvSpPr/>
                <p:nvPr userDrawn="1"/>
              </p:nvSpPr>
              <p:spPr bwMode="auto">
                <a:xfrm>
                  <a:off x="2498744" y="4882896"/>
                  <a:ext cx="869930" cy="289766"/>
                </a:xfrm>
                <a:prstGeom prst="rect">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0" bIns="0" numCol="1" spcCol="0" rtlCol="0" fromWordArt="0" anchor="t" anchorCtr="0" forceAA="0" compatLnSpc="1">
                  <a:prstTxWarp prst="textNoShape">
                    <a:avLst/>
                  </a:prstTxWarp>
                  <a:noAutofit/>
                </a:bodyPr>
                <a:lstStyle/>
                <a:p>
                  <a:pPr marL="0" algn="l" defTabSz="914102" rtl="0" eaLnBrk="1" fontAlgn="base" latinLnBrk="0" hangingPunct="1">
                    <a:lnSpc>
                      <a:spcPct val="100000"/>
                    </a:lnSpc>
                    <a:spcBef>
                      <a:spcPct val="0"/>
                    </a:spcBef>
                    <a:spcAft>
                      <a:spcPct val="0"/>
                    </a:spcAft>
                  </a:pPr>
                  <a:r>
                    <a:rPr lang="en-US" sz="490" b="1" kern="1200" baseline="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rPr>
                    <a:t>Purple</a:t>
                  </a:r>
                </a:p>
                <a:p>
                  <a:pPr algn="l" defTabSz="914102" fontAlgn="base">
                    <a:lnSpc>
                      <a:spcPct val="100000"/>
                    </a:lnSpc>
                    <a:spcBef>
                      <a:spcPct val="0"/>
                    </a:spcBef>
                    <a:spcAft>
                      <a:spcPct val="0"/>
                    </a:spcAft>
                  </a:pPr>
                  <a:r>
                    <a:rPr lang="en-US" sz="490" dirty="0">
                      <a:gradFill>
                        <a:gsLst>
                          <a:gs pos="2092">
                            <a:srgbClr val="F8F8F8"/>
                          </a:gs>
                          <a:gs pos="10042">
                            <a:srgbClr val="F8F8F8"/>
                          </a:gs>
                        </a:gsLst>
                        <a:lin ang="5400000" scaled="0"/>
                      </a:gradFill>
                      <a:latin typeface="Meiryo UI" panose="020B0604030504040204" pitchFamily="50" charset="-128"/>
                      <a:ea typeface="Meiryo UI" panose="020B0604030504040204" pitchFamily="50" charset="-128"/>
                      <a:cs typeface="Segoe UI" pitchFamily="34" charset="0"/>
                    </a:rPr>
                    <a:t>R:</a:t>
                  </a:r>
                  <a:r>
                    <a:rPr lang="en-US" sz="490" baseline="0" dirty="0">
                      <a:gradFill>
                        <a:gsLst>
                          <a:gs pos="2092">
                            <a:srgbClr val="F8F8F8"/>
                          </a:gs>
                          <a:gs pos="10042">
                            <a:srgbClr val="F8F8F8"/>
                          </a:gs>
                        </a:gsLst>
                        <a:lin ang="5400000" scaled="0"/>
                      </a:gradFill>
                      <a:latin typeface="Meiryo UI" panose="020B0604030504040204" pitchFamily="50" charset="-128"/>
                      <a:ea typeface="Meiryo UI" panose="020B0604030504040204" pitchFamily="50" charset="-128"/>
                      <a:cs typeface="Segoe UI" pitchFamily="34" charset="0"/>
                    </a:rPr>
                    <a:t>92 G:45 B:145</a:t>
                  </a:r>
                  <a:endParaRPr lang="en-US" sz="490" dirty="0">
                    <a:gradFill>
                      <a:gsLst>
                        <a:gs pos="2092">
                          <a:srgbClr val="F8F8F8"/>
                        </a:gs>
                        <a:gs pos="10042">
                          <a:srgbClr val="F8F8F8"/>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44" name="Rectangle 43"/>
                <p:cNvSpPr/>
                <p:nvPr userDrawn="1"/>
              </p:nvSpPr>
              <p:spPr bwMode="auto">
                <a:xfrm>
                  <a:off x="3413144" y="4882895"/>
                  <a:ext cx="869930" cy="289766"/>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0" bIns="0" numCol="1" spcCol="0" rtlCol="0" fromWordArt="0" anchor="t" anchorCtr="0" forceAA="0" compatLnSpc="1">
                  <a:prstTxWarp prst="textNoShape">
                    <a:avLst/>
                  </a:prstTxWarp>
                  <a:noAutofit/>
                </a:bodyPr>
                <a:lstStyle/>
                <a:p>
                  <a:pPr marL="0" algn="l" defTabSz="914102" rtl="0" eaLnBrk="1" fontAlgn="base" latinLnBrk="0" hangingPunct="1">
                    <a:lnSpc>
                      <a:spcPct val="100000"/>
                    </a:lnSpc>
                    <a:spcBef>
                      <a:spcPct val="0"/>
                    </a:spcBef>
                    <a:spcAft>
                      <a:spcPct val="0"/>
                    </a:spcAft>
                  </a:pPr>
                  <a:r>
                    <a:rPr lang="en-US" sz="490" b="1" kern="1200" baseline="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rPr>
                    <a:t>Dark Blue</a:t>
                  </a:r>
                </a:p>
                <a:p>
                  <a:pPr algn="l" defTabSz="914102" fontAlgn="base">
                    <a:lnSpc>
                      <a:spcPct val="100000"/>
                    </a:lnSpc>
                    <a:spcBef>
                      <a:spcPct val="0"/>
                    </a:spcBef>
                    <a:spcAft>
                      <a:spcPct val="0"/>
                    </a:spcAft>
                  </a:pPr>
                  <a:r>
                    <a:rPr lang="en-US" sz="490" dirty="0">
                      <a:gradFill>
                        <a:gsLst>
                          <a:gs pos="2092">
                            <a:srgbClr val="F8F8F8"/>
                          </a:gs>
                          <a:gs pos="10042">
                            <a:srgbClr val="F8F8F8"/>
                          </a:gs>
                        </a:gsLst>
                        <a:lin ang="5400000" scaled="0"/>
                      </a:gradFill>
                      <a:latin typeface="Meiryo UI" panose="020B0604030504040204" pitchFamily="50" charset="-128"/>
                      <a:ea typeface="Meiryo UI" panose="020B0604030504040204" pitchFamily="50" charset="-128"/>
                      <a:cs typeface="Segoe UI" pitchFamily="34" charset="0"/>
                    </a:rPr>
                    <a:t>R:</a:t>
                  </a:r>
                  <a:r>
                    <a:rPr lang="en-US" sz="490" baseline="0" dirty="0">
                      <a:gradFill>
                        <a:gsLst>
                          <a:gs pos="2092">
                            <a:srgbClr val="F8F8F8"/>
                          </a:gs>
                          <a:gs pos="10042">
                            <a:srgbClr val="F8F8F8"/>
                          </a:gs>
                        </a:gsLst>
                        <a:lin ang="5400000" scaled="0"/>
                      </a:gradFill>
                      <a:latin typeface="Meiryo UI" panose="020B0604030504040204" pitchFamily="50" charset="-128"/>
                      <a:ea typeface="Meiryo UI" panose="020B0604030504040204" pitchFamily="50" charset="-128"/>
                      <a:cs typeface="Segoe UI" pitchFamily="34" charset="0"/>
                    </a:rPr>
                    <a:t>0 G:32 B:80</a:t>
                  </a:r>
                  <a:endParaRPr lang="en-US" sz="490" dirty="0">
                    <a:gradFill>
                      <a:gsLst>
                        <a:gs pos="2092">
                          <a:srgbClr val="F8F8F8"/>
                        </a:gs>
                        <a:gs pos="10042">
                          <a:srgbClr val="F8F8F8"/>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45" name="Rectangle 44"/>
                <p:cNvSpPr/>
                <p:nvPr userDrawn="1"/>
              </p:nvSpPr>
              <p:spPr bwMode="auto">
                <a:xfrm>
                  <a:off x="1584344" y="4882896"/>
                  <a:ext cx="869930" cy="289766"/>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0" bIns="0" numCol="1" spcCol="0" rtlCol="0" fromWordArt="0" anchor="t" anchorCtr="0" forceAA="0" compatLnSpc="1">
                  <a:prstTxWarp prst="textNoShape">
                    <a:avLst/>
                  </a:prstTxWarp>
                  <a:noAutofit/>
                </a:bodyPr>
                <a:lstStyle/>
                <a:p>
                  <a:pPr marL="0" algn="l" defTabSz="914102" rtl="0" eaLnBrk="1" fontAlgn="base" latinLnBrk="0" hangingPunct="1">
                    <a:lnSpc>
                      <a:spcPct val="100000"/>
                    </a:lnSpc>
                    <a:spcBef>
                      <a:spcPct val="0"/>
                    </a:spcBef>
                    <a:spcAft>
                      <a:spcPct val="0"/>
                    </a:spcAft>
                  </a:pPr>
                  <a:r>
                    <a:rPr lang="en-US" sz="490" b="1" kern="1200" baseline="0" dirty="0">
                      <a:gradFill>
                        <a:gsLst>
                          <a:gs pos="14644">
                            <a:schemeClr val="tx1"/>
                          </a:gs>
                          <a:gs pos="42000">
                            <a:schemeClr val="tx1"/>
                          </a:gs>
                        </a:gsLst>
                        <a:lin ang="5400000" scaled="0"/>
                      </a:gradFill>
                      <a:latin typeface="Meiryo UI" panose="020B0604030504040204" pitchFamily="50" charset="-128"/>
                      <a:ea typeface="Meiryo UI" panose="020B0604030504040204" pitchFamily="50" charset="-128"/>
                      <a:cs typeface="Segoe UI" pitchFamily="34" charset="0"/>
                    </a:rPr>
                    <a:t>Yellow</a:t>
                  </a:r>
                </a:p>
                <a:p>
                  <a:pPr marL="0" algn="l" defTabSz="914102" rtl="0" eaLnBrk="1" fontAlgn="base" latinLnBrk="0" hangingPunct="1">
                    <a:lnSpc>
                      <a:spcPct val="100000"/>
                    </a:lnSpc>
                    <a:spcBef>
                      <a:spcPct val="0"/>
                    </a:spcBef>
                    <a:spcAft>
                      <a:spcPct val="0"/>
                    </a:spcAft>
                  </a:pPr>
                  <a:r>
                    <a:rPr lang="en-US" sz="490" kern="1200" dirty="0">
                      <a:gradFill>
                        <a:gsLst>
                          <a:gs pos="10042">
                            <a:schemeClr val="tx1"/>
                          </a:gs>
                          <a:gs pos="39000">
                            <a:schemeClr val="tx1"/>
                          </a:gs>
                        </a:gsLst>
                        <a:lin ang="5400000" scaled="0"/>
                      </a:gradFill>
                      <a:latin typeface="Meiryo UI" panose="020B0604030504040204" pitchFamily="50" charset="-128"/>
                      <a:ea typeface="Meiryo UI" panose="020B0604030504040204" pitchFamily="50" charset="-128"/>
                      <a:cs typeface="Segoe UI" pitchFamily="34" charset="0"/>
                    </a:rPr>
                    <a:t>R:255 G:185 B:0</a:t>
                  </a:r>
                </a:p>
              </p:txBody>
            </p:sp>
          </p:grpSp>
          <p:grpSp>
            <p:nvGrpSpPr>
              <p:cNvPr id="27" name="Group 26"/>
              <p:cNvGrpSpPr/>
              <p:nvPr userDrawn="1"/>
            </p:nvGrpSpPr>
            <p:grpSpPr>
              <a:xfrm rot="5400000">
                <a:off x="11870606" y="3812276"/>
                <a:ext cx="1786491" cy="289766"/>
                <a:chOff x="4476564" y="4543426"/>
                <a:chExt cx="1786491" cy="289766"/>
              </a:xfrm>
            </p:grpSpPr>
            <p:sp>
              <p:nvSpPr>
                <p:cNvPr id="33" name="Rectangle 32"/>
                <p:cNvSpPr/>
                <p:nvPr userDrawn="1"/>
              </p:nvSpPr>
              <p:spPr bwMode="auto">
                <a:xfrm>
                  <a:off x="4476564" y="4543426"/>
                  <a:ext cx="869930" cy="289766"/>
                </a:xfrm>
                <a:prstGeom prst="rect">
                  <a:avLst/>
                </a:prstGeom>
                <a:solidFill>
                  <a:srgbClr val="00188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0" bIns="0" numCol="1" spcCol="0" rtlCol="0" fromWordArt="0" anchor="t" anchorCtr="0" forceAA="0" compatLnSpc="1">
                  <a:prstTxWarp prst="textNoShape">
                    <a:avLst/>
                  </a:prstTxWarp>
                  <a:noAutofit/>
                </a:bodyPr>
                <a:lstStyle/>
                <a:p>
                  <a:pPr marL="0" algn="l" defTabSz="914102" rtl="0" eaLnBrk="1" fontAlgn="base" latinLnBrk="0" hangingPunct="1">
                    <a:lnSpc>
                      <a:spcPct val="100000"/>
                    </a:lnSpc>
                    <a:spcBef>
                      <a:spcPct val="0"/>
                    </a:spcBef>
                    <a:spcAft>
                      <a:spcPct val="0"/>
                    </a:spcAft>
                  </a:pPr>
                  <a:r>
                    <a:rPr lang="en-US" sz="490" b="1" kern="1200" baseline="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rPr>
                    <a:t>Mid-Blue</a:t>
                  </a:r>
                </a:p>
                <a:p>
                  <a:pPr marL="0" algn="l" defTabSz="914102" rtl="0" eaLnBrk="1" fontAlgn="base" latinLnBrk="0" hangingPunct="1">
                    <a:lnSpc>
                      <a:spcPct val="100000"/>
                    </a:lnSpc>
                    <a:spcBef>
                      <a:spcPct val="0"/>
                    </a:spcBef>
                    <a:spcAft>
                      <a:spcPct val="0"/>
                    </a:spcAft>
                  </a:pPr>
                  <a:r>
                    <a:rPr lang="en-US" sz="490" kern="1200" dirty="0">
                      <a:gradFill>
                        <a:gsLst>
                          <a:gs pos="2092">
                            <a:srgbClr val="F8F8F8"/>
                          </a:gs>
                          <a:gs pos="10042">
                            <a:srgbClr val="F8F8F8"/>
                          </a:gs>
                        </a:gsLst>
                        <a:lin ang="5400000" scaled="0"/>
                      </a:gradFill>
                      <a:latin typeface="Meiryo UI" panose="020B0604030504040204" pitchFamily="50" charset="-128"/>
                      <a:ea typeface="Meiryo UI" panose="020B0604030504040204" pitchFamily="50" charset="-128"/>
                      <a:cs typeface="Segoe UI" pitchFamily="34" charset="0"/>
                    </a:rPr>
                    <a:t>R:0 G:24 B:143</a:t>
                  </a:r>
                </a:p>
              </p:txBody>
            </p:sp>
            <p:sp>
              <p:nvSpPr>
                <p:cNvPr id="19" name="Rectangle 18"/>
                <p:cNvSpPr/>
                <p:nvPr userDrawn="1"/>
              </p:nvSpPr>
              <p:spPr bwMode="auto">
                <a:xfrm>
                  <a:off x="5393125" y="4543426"/>
                  <a:ext cx="869930" cy="289766"/>
                </a:xfrm>
                <a:prstGeom prst="rect">
                  <a:avLst/>
                </a:prstGeom>
                <a:solidFill>
                  <a:srgbClr val="00BC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0" bIns="0" numCol="1" spcCol="0" rtlCol="0" fromWordArt="0" anchor="t" anchorCtr="0" forceAA="0" compatLnSpc="1">
                  <a:prstTxWarp prst="textNoShape">
                    <a:avLst/>
                  </a:prstTxWarp>
                  <a:noAutofit/>
                </a:bodyPr>
                <a:lstStyle/>
                <a:p>
                  <a:pPr marL="0" algn="l" defTabSz="914102" rtl="0" eaLnBrk="1" fontAlgn="base" latinLnBrk="0" hangingPunct="1">
                    <a:lnSpc>
                      <a:spcPct val="100000"/>
                    </a:lnSpc>
                    <a:spcBef>
                      <a:spcPct val="0"/>
                    </a:spcBef>
                    <a:spcAft>
                      <a:spcPct val="0"/>
                    </a:spcAft>
                  </a:pPr>
                  <a:r>
                    <a:rPr lang="en-US" sz="490" b="1" kern="1200" baseline="0" dirty="0">
                      <a:gradFill>
                        <a:gsLst>
                          <a:gs pos="14644">
                            <a:schemeClr val="tx1"/>
                          </a:gs>
                          <a:gs pos="42000">
                            <a:schemeClr val="tx1"/>
                          </a:gs>
                        </a:gsLst>
                        <a:lin ang="5400000" scaled="0"/>
                      </a:gradFill>
                      <a:latin typeface="Meiryo UI" panose="020B0604030504040204" pitchFamily="50" charset="-128"/>
                      <a:ea typeface="Meiryo UI" panose="020B0604030504040204" pitchFamily="50" charset="-128"/>
                      <a:cs typeface="Segoe UI" pitchFamily="34" charset="0"/>
                    </a:rPr>
                    <a:t>Light Blue</a:t>
                  </a:r>
                </a:p>
                <a:p>
                  <a:pPr marL="0" algn="l" defTabSz="914102" rtl="0" eaLnBrk="1" fontAlgn="base" latinLnBrk="0" hangingPunct="1">
                    <a:lnSpc>
                      <a:spcPct val="100000"/>
                    </a:lnSpc>
                    <a:spcBef>
                      <a:spcPct val="0"/>
                    </a:spcBef>
                    <a:spcAft>
                      <a:spcPct val="0"/>
                    </a:spcAft>
                  </a:pPr>
                  <a:r>
                    <a:rPr lang="en-US" sz="490" kern="1200" dirty="0">
                      <a:gradFill>
                        <a:gsLst>
                          <a:gs pos="10042">
                            <a:schemeClr val="tx1"/>
                          </a:gs>
                          <a:gs pos="39000">
                            <a:schemeClr val="tx1"/>
                          </a:gs>
                        </a:gsLst>
                        <a:lin ang="5400000" scaled="0"/>
                      </a:gradFill>
                      <a:latin typeface="Meiryo UI" panose="020B0604030504040204" pitchFamily="50" charset="-128"/>
                      <a:ea typeface="Meiryo UI" panose="020B0604030504040204" pitchFamily="50" charset="-128"/>
                      <a:cs typeface="Segoe UI" pitchFamily="34" charset="0"/>
                    </a:rPr>
                    <a:t>R:0 G:188 B:242</a:t>
                  </a:r>
                </a:p>
              </p:txBody>
            </p:sp>
          </p:grpSp>
          <p:sp>
            <p:nvSpPr>
              <p:cNvPr id="28" name="TextBox 27"/>
              <p:cNvSpPr txBox="1"/>
              <p:nvPr userDrawn="1"/>
            </p:nvSpPr>
            <p:spPr>
              <a:xfrm rot="5400000">
                <a:off x="12964108" y="258334"/>
                <a:ext cx="891355" cy="326834"/>
              </a:xfrm>
              <a:prstGeom prst="rect">
                <a:avLst/>
              </a:prstGeom>
              <a:noFill/>
            </p:spPr>
            <p:txBody>
              <a:bodyPr wrap="none" lIns="0" tIns="91440" rIns="182880" bIns="91440" rtlCol="0">
                <a:spAutoFit/>
              </a:bodyPr>
              <a:lstStyle/>
              <a:p>
                <a:pPr>
                  <a:lnSpc>
                    <a:spcPct val="90000"/>
                  </a:lnSpc>
                  <a:spcAft>
                    <a:spcPts val="588"/>
                  </a:spcAft>
                </a:pPr>
                <a:r>
                  <a:rPr lang="en-US" sz="980" dirty="0">
                    <a:gradFill>
                      <a:gsLst>
                        <a:gs pos="2917">
                          <a:schemeClr val="tx1"/>
                        </a:gs>
                        <a:gs pos="30000">
                          <a:schemeClr val="tx1"/>
                        </a:gs>
                      </a:gsLst>
                      <a:lin ang="5400000" scaled="0"/>
                    </a:gradFill>
                    <a:latin typeface="Meiryo UI" panose="020B0604030504040204" pitchFamily="50" charset="-128"/>
                  </a:rPr>
                  <a:t>Main colors</a:t>
                </a:r>
              </a:p>
            </p:txBody>
          </p:sp>
          <p:sp>
            <p:nvSpPr>
              <p:cNvPr id="32" name="TextBox 31"/>
              <p:cNvSpPr txBox="1"/>
              <p:nvPr userDrawn="1"/>
            </p:nvSpPr>
            <p:spPr>
              <a:xfrm rot="5400000">
                <a:off x="11585652" y="4228746"/>
                <a:ext cx="2969332" cy="326834"/>
              </a:xfrm>
              <a:prstGeom prst="rect">
                <a:avLst/>
              </a:prstGeom>
              <a:noFill/>
            </p:spPr>
            <p:txBody>
              <a:bodyPr wrap="none" lIns="0" tIns="91440" rIns="182880" bIns="91440" rtlCol="0">
                <a:spAutoFit/>
              </a:bodyPr>
              <a:lstStyle/>
              <a:p>
                <a:pPr>
                  <a:lnSpc>
                    <a:spcPct val="90000"/>
                  </a:lnSpc>
                  <a:spcAft>
                    <a:spcPts val="588"/>
                  </a:spcAft>
                </a:pPr>
                <a:r>
                  <a:rPr lang="en-US" sz="980" dirty="0">
                    <a:gradFill>
                      <a:gsLst>
                        <a:gs pos="2917">
                          <a:schemeClr val="tx1"/>
                        </a:gs>
                        <a:gs pos="30000">
                          <a:schemeClr val="tx1"/>
                        </a:gs>
                      </a:gsLst>
                      <a:lin ang="5400000" scaled="0"/>
                    </a:gradFill>
                    <a:latin typeface="Meiryo UI" panose="020B0604030504040204" pitchFamily="50" charset="-128"/>
                  </a:rPr>
                  <a:t>Secondary colors (use only when</a:t>
                </a:r>
                <a:r>
                  <a:rPr lang="en-US" sz="980" baseline="0" dirty="0">
                    <a:gradFill>
                      <a:gsLst>
                        <a:gs pos="2917">
                          <a:schemeClr val="tx1"/>
                        </a:gs>
                        <a:gs pos="30000">
                          <a:schemeClr val="tx1"/>
                        </a:gs>
                      </a:gsLst>
                      <a:lin ang="5400000" scaled="0"/>
                    </a:gradFill>
                    <a:latin typeface="Meiryo UI" panose="020B0604030504040204" pitchFamily="50" charset="-128"/>
                  </a:rPr>
                  <a:t> necessary)</a:t>
                </a:r>
                <a:endParaRPr lang="en-US" sz="980" dirty="0">
                  <a:gradFill>
                    <a:gsLst>
                      <a:gs pos="2917">
                        <a:schemeClr val="tx1"/>
                      </a:gs>
                      <a:gs pos="30000">
                        <a:schemeClr val="tx1"/>
                      </a:gs>
                    </a:gsLst>
                    <a:lin ang="5400000" scaled="0"/>
                  </a:gradFill>
                  <a:latin typeface="Meiryo UI" panose="020B0604030504040204" pitchFamily="50" charset="-128"/>
                </a:endParaRPr>
              </a:p>
            </p:txBody>
          </p:sp>
        </p:grpSp>
        <p:sp>
          <p:nvSpPr>
            <p:cNvPr id="20" name="Rectangle 19"/>
            <p:cNvSpPr/>
            <p:nvPr userDrawn="1"/>
          </p:nvSpPr>
          <p:spPr bwMode="auto">
            <a:xfrm rot="5400000">
              <a:off x="12328886" y="5187117"/>
              <a:ext cx="869930" cy="289766"/>
            </a:xfrm>
            <a:prstGeom prst="rect">
              <a:avLst/>
            </a:prstGeom>
            <a:solidFill>
              <a:srgbClr val="505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0" bIns="0" numCol="1" spcCol="0" rtlCol="0" fromWordArt="0" anchor="t" anchorCtr="0" forceAA="0" compatLnSpc="1">
              <a:prstTxWarp prst="textNoShape">
                <a:avLst/>
              </a:prstTxWarp>
              <a:noAutofit/>
            </a:bodyPr>
            <a:lstStyle/>
            <a:p>
              <a:pPr marL="0" algn="l" defTabSz="914102" rtl="0" eaLnBrk="1" fontAlgn="base" latinLnBrk="0" hangingPunct="1">
                <a:lnSpc>
                  <a:spcPct val="100000"/>
                </a:lnSpc>
                <a:spcBef>
                  <a:spcPct val="0"/>
                </a:spcBef>
                <a:spcAft>
                  <a:spcPct val="0"/>
                </a:spcAft>
              </a:pPr>
              <a:r>
                <a:rPr lang="en-US" sz="490" b="1" kern="1200" baseline="0" dirty="0">
                  <a:gradFill>
                    <a:gsLst>
                      <a:gs pos="12389">
                        <a:srgbClr val="FFFFFF"/>
                      </a:gs>
                      <a:gs pos="46000">
                        <a:srgbClr val="FFFFFF"/>
                      </a:gs>
                    </a:gsLst>
                    <a:lin ang="5400000" scaled="0"/>
                  </a:gradFill>
                  <a:latin typeface="Meiryo UI" panose="020B0604030504040204" pitchFamily="50" charset="-128"/>
                  <a:ea typeface="Meiryo UI" panose="020B0604030504040204" pitchFamily="50" charset="-128"/>
                  <a:cs typeface="Segoe UI" pitchFamily="34" charset="0"/>
                </a:rPr>
                <a:t>Gray</a:t>
              </a:r>
            </a:p>
            <a:p>
              <a:pPr marL="0" algn="l" defTabSz="914102" rtl="0" eaLnBrk="1" fontAlgn="base" latinLnBrk="0" hangingPunct="1">
                <a:lnSpc>
                  <a:spcPct val="100000"/>
                </a:lnSpc>
                <a:spcBef>
                  <a:spcPct val="0"/>
                </a:spcBef>
                <a:spcAft>
                  <a:spcPct val="0"/>
                </a:spcAft>
              </a:pPr>
              <a:r>
                <a:rPr lang="en-US" sz="490" kern="1200" dirty="0">
                  <a:gradFill>
                    <a:gsLst>
                      <a:gs pos="12389">
                        <a:srgbClr val="FFFFFF"/>
                      </a:gs>
                      <a:gs pos="46000">
                        <a:srgbClr val="FFFFFF"/>
                      </a:gs>
                    </a:gsLst>
                    <a:lin ang="5400000" scaled="0"/>
                  </a:gradFill>
                  <a:latin typeface="Meiryo UI" panose="020B0604030504040204" pitchFamily="50" charset="-128"/>
                  <a:ea typeface="Meiryo UI" panose="020B0604030504040204" pitchFamily="50" charset="-128"/>
                  <a:cs typeface="Segoe UI" pitchFamily="34" charset="0"/>
                </a:rPr>
                <a:t>R:80 G:80 B:80</a:t>
              </a:r>
            </a:p>
          </p:txBody>
        </p:sp>
      </p:grpSp>
    </p:spTree>
    <p:extLst>
      <p:ext uri="{BB962C8B-B14F-4D97-AF65-F5344CB8AC3E}">
        <p14:creationId xmlns:p14="http://schemas.microsoft.com/office/powerpoint/2010/main" val="3039713964"/>
      </p:ext>
    </p:extLst>
  </p:cSld>
  <p:clrMap bg1="lt1" tx1="dk1" bg2="lt2" tx2="dk2" accent1="accent1" accent2="accent2" accent3="accent3" accent4="accent4" accent5="accent5" accent6="accent6" hlink="hlink" folHlink="folHlink"/>
  <p:sldLayoutIdLst>
    <p:sldLayoutId id="2147486945" r:id="rId1"/>
    <p:sldLayoutId id="2147486946" r:id="rId2"/>
    <p:sldLayoutId id="2147486947" r:id="rId3"/>
    <p:sldLayoutId id="2147486948" r:id="rId4"/>
    <p:sldLayoutId id="2147486949" r:id="rId5"/>
    <p:sldLayoutId id="2147486950" r:id="rId6"/>
    <p:sldLayoutId id="2147486951" r:id="rId7"/>
    <p:sldLayoutId id="2147486952" r:id="rId8"/>
    <p:sldLayoutId id="2147486953" r:id="rId9"/>
    <p:sldLayoutId id="2147486954" r:id="rId10"/>
    <p:sldLayoutId id="2147486955" r:id="rId11"/>
    <p:sldLayoutId id="2147486956" r:id="rId12"/>
    <p:sldLayoutId id="2147486957" r:id="rId13"/>
    <p:sldLayoutId id="2147486958" r:id="rId14"/>
    <p:sldLayoutId id="2147486959" r:id="rId15"/>
    <p:sldLayoutId id="2147486960" r:id="rId16"/>
    <p:sldLayoutId id="2147487040" r:id="rId17"/>
    <p:sldLayoutId id="2147486962" r:id="rId18"/>
    <p:sldLayoutId id="2147486963" r:id="rId19"/>
    <p:sldLayoutId id="2147486964" r:id="rId20"/>
    <p:sldLayoutId id="2147486965" r:id="rId21"/>
    <p:sldLayoutId id="2147486966" r:id="rId22"/>
    <p:sldLayoutId id="2147486967" r:id="rId23"/>
    <p:sldLayoutId id="2147486968" r:id="rId24"/>
    <p:sldLayoutId id="2147486969" r:id="rId25"/>
    <p:sldLayoutId id="2147486970" r:id="rId26"/>
    <p:sldLayoutId id="2147486971" r:id="rId27"/>
    <p:sldLayoutId id="2147486972" r:id="rId28"/>
    <p:sldLayoutId id="2147487039" r:id="rId29"/>
    <p:sldLayoutId id="2147487041" r:id="rId30"/>
    <p:sldLayoutId id="2147487044" r:id="rId31"/>
    <p:sldLayoutId id="2147487117" r:id="rId32"/>
    <p:sldLayoutId id="2147487118" r:id="rId33"/>
    <p:sldLayoutId id="2147487119" r:id="rId34"/>
  </p:sldLayoutIdLst>
  <p:txStyles>
    <p:titleStyle>
      <a:lvl1pPr algn="l" defTabSz="914367" rtl="0" eaLnBrk="1" latinLnBrk="0" hangingPunct="1">
        <a:lnSpc>
          <a:spcPct val="90000"/>
        </a:lnSpc>
        <a:spcBef>
          <a:spcPct val="0"/>
        </a:spcBef>
        <a:buNone/>
        <a:defRPr lang="en-US" sz="4705"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2pPr marL="572691" marR="0" indent="-236546"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353" kern="1200" spc="0" baseline="0">
          <a:gradFill>
            <a:gsLst>
              <a:gs pos="1250">
                <a:schemeClr val="tx1"/>
              </a:gs>
              <a:gs pos="100000">
                <a:schemeClr val="tx1"/>
              </a:gs>
            </a:gsLst>
            <a:lin ang="5400000" scaled="0"/>
          </a:gradFill>
          <a:latin typeface="Meiryo UI" panose="020B0604030504040204" pitchFamily="50" charset="-128"/>
          <a:ea typeface="+mn-ea"/>
          <a:cs typeface="+mn-cs"/>
        </a:defRPr>
      </a:lvl2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dirty="0"/>
              <a:t>Click to edit Master title style</a:t>
            </a:r>
          </a:p>
        </p:txBody>
      </p:sp>
      <p:sp>
        <p:nvSpPr>
          <p:cNvPr id="4" name="Text Placeholder 3"/>
          <p:cNvSpPr>
            <a:spLocks noGrp="1"/>
          </p:cNvSpPr>
          <p:nvPr userDrawn="1">
            <p:ph type="body" idx="1"/>
          </p:nvPr>
        </p:nvSpPr>
        <p:spPr>
          <a:xfrm>
            <a:off x="584200" y="1435503"/>
            <a:ext cx="11018520" cy="1538883"/>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38"/>
          <a:srcRect l="762"/>
          <a:stretch/>
        </p:blipFill>
        <p:spPr>
          <a:xfrm rot="5400000">
            <a:off x="9464500" y="2843773"/>
            <a:ext cx="6858000" cy="1170455"/>
          </a:xfrm>
          <a:prstGeom prst="rect">
            <a:avLst/>
          </a:prstGeom>
        </p:spPr>
      </p:pic>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580" r:id="rId1"/>
    <p:sldLayoutId id="2147484609" r:id="rId2"/>
    <p:sldLayoutId id="2147484577" r:id="rId3"/>
    <p:sldLayoutId id="2147484610" r:id="rId4"/>
    <p:sldLayoutId id="2147484710" r:id="rId5"/>
    <p:sldLayoutId id="2147484240" r:id="rId6"/>
    <p:sldLayoutId id="2147484736" r:id="rId7"/>
    <p:sldLayoutId id="2147484474" r:id="rId8"/>
    <p:sldLayoutId id="2147484639" r:id="rId9"/>
    <p:sldLayoutId id="2147484603" r:id="rId10"/>
    <p:sldLayoutId id="2147484751" r:id="rId11"/>
    <p:sldLayoutId id="2147484752" r:id="rId12"/>
    <p:sldLayoutId id="2147484777" r:id="rId13"/>
    <p:sldLayoutId id="2147484778" r:id="rId14"/>
    <p:sldLayoutId id="2147484779" r:id="rId15"/>
    <p:sldLayoutId id="2147484780" r:id="rId16"/>
    <p:sldLayoutId id="2147484781" r:id="rId17"/>
    <p:sldLayoutId id="2147484782" r:id="rId18"/>
    <p:sldLayoutId id="2147484783" r:id="rId19"/>
    <p:sldLayoutId id="2147484784" r:id="rId20"/>
    <p:sldLayoutId id="2147484785" r:id="rId21"/>
    <p:sldLayoutId id="2147484786" r:id="rId22"/>
    <p:sldLayoutId id="2147484787" r:id="rId23"/>
    <p:sldLayoutId id="2147484249" r:id="rId24"/>
    <p:sldLayoutId id="2147484640" r:id="rId25"/>
    <p:sldLayoutId id="2147484584" r:id="rId26"/>
    <p:sldLayoutId id="2147484583" r:id="rId27"/>
    <p:sldLayoutId id="2147484671" r:id="rId28"/>
    <p:sldLayoutId id="2147484673" r:id="rId29"/>
    <p:sldLayoutId id="2147484585" r:id="rId30"/>
    <p:sldLayoutId id="2147484299" r:id="rId31"/>
    <p:sldLayoutId id="2147484263" r:id="rId32"/>
    <p:sldLayoutId id="2147484800" r:id="rId33"/>
    <p:sldLayoutId id="2147484801" r:id="rId34"/>
    <p:sldLayoutId id="2147484802" r:id="rId35"/>
    <p:sldLayoutId id="2147484830" r:id="rId36"/>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eiryo UI" panose="020B0604030504040204" pitchFamily="50" charset="-128"/>
          <a:ea typeface="+mn-ea"/>
          <a:cs typeface="Segoe UI" panose="020B0502040204020203" pitchFamily="34" charset="0"/>
        </a:defRPr>
      </a:lvl1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6424" y="435824"/>
            <a:ext cx="11336039" cy="744014"/>
          </a:xfrm>
          <a:prstGeom prst="rect">
            <a:avLst/>
          </a:prstGeom>
        </p:spPr>
        <p:txBody>
          <a:bodyPr vert="horz" wrap="square" lIns="0" tIns="164592" rIns="0" bIns="0" rtlCol="0" anchor="t">
            <a:noAutofit/>
          </a:bodyPr>
          <a:lstStyle/>
          <a:p>
            <a:r>
              <a:rPr lang="en-US" dirty="0"/>
              <a:t>Click to edit Master title style</a:t>
            </a:r>
          </a:p>
        </p:txBody>
      </p:sp>
      <p:sp>
        <p:nvSpPr>
          <p:cNvPr id="4" name="Text Placeholder 3"/>
          <p:cNvSpPr>
            <a:spLocks noGrp="1"/>
          </p:cNvSpPr>
          <p:nvPr>
            <p:ph type="body" idx="1"/>
          </p:nvPr>
        </p:nvSpPr>
        <p:spPr>
          <a:xfrm>
            <a:off x="437319" y="1866615"/>
            <a:ext cx="11336039" cy="1461041"/>
          </a:xfrm>
          <a:prstGeom prst="rect">
            <a:avLst/>
          </a:prstGeom>
        </p:spPr>
        <p:txBody>
          <a:bodyPr vert="horz" wrap="square"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rot="5400000">
            <a:off x="9688817" y="3012080"/>
            <a:ext cx="6858623" cy="833218"/>
          </a:xfrm>
          <a:prstGeom prst="rect">
            <a:avLst/>
          </a:prstGeom>
        </p:spPr>
      </p:pic>
      <p:pic>
        <p:nvPicPr>
          <p:cNvPr id="10" name="Picture 9">
            <a:extLst>
              <a:ext uri="{FF2B5EF4-FFF2-40B4-BE49-F238E27FC236}">
                <a16:creationId xmlns:a16="http://schemas.microsoft.com/office/drawing/2014/main" id="{5F66C9DB-A981-45BC-B811-A6F95811A81C}"/>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a:xfrm rot="5400000">
            <a:off x="9039878" y="3221594"/>
            <a:ext cx="6858000" cy="414812"/>
          </a:xfrm>
          <a:prstGeom prst="rect">
            <a:avLst/>
          </a:prstGeom>
        </p:spPr>
      </p:pic>
    </p:spTree>
    <p:extLst>
      <p:ext uri="{BB962C8B-B14F-4D97-AF65-F5344CB8AC3E}">
        <p14:creationId xmlns:p14="http://schemas.microsoft.com/office/powerpoint/2010/main" val="1154336343"/>
      </p:ext>
    </p:extLst>
  </p:cSld>
  <p:clrMap bg1="lt1" tx1="dk1" bg2="lt2" tx2="dk2" accent1="accent1" accent2="accent2" accent3="accent3" accent4="accent4" accent5="accent5" accent6="accent6" hlink="hlink" folHlink="folHlink"/>
  <p:sldLayoutIdLst>
    <p:sldLayoutId id="2147484919" r:id="rId1"/>
    <p:sldLayoutId id="2147484920" r:id="rId2"/>
    <p:sldLayoutId id="2147484921" r:id="rId3"/>
    <p:sldLayoutId id="2147484922" r:id="rId4"/>
    <p:sldLayoutId id="2147484923" r:id="rId5"/>
    <p:sldLayoutId id="2147484924" r:id="rId6"/>
    <p:sldLayoutId id="2147484925" r:id="rId7"/>
    <p:sldLayoutId id="2147484926" r:id="rId8"/>
    <p:sldLayoutId id="2147484927" r:id="rId9"/>
    <p:sldLayoutId id="2147484928" r:id="rId10"/>
    <p:sldLayoutId id="2147484929" r:id="rId11"/>
    <p:sldLayoutId id="2147484930" r:id="rId12"/>
    <p:sldLayoutId id="2147484931" r:id="rId13"/>
    <p:sldLayoutId id="2147484932" r:id="rId14"/>
    <p:sldLayoutId id="2147484933" r:id="rId15"/>
    <p:sldLayoutId id="2147484934" r:id="rId16"/>
    <p:sldLayoutId id="2147484935" r:id="rId17"/>
    <p:sldLayoutId id="2147484936" r:id="rId18"/>
    <p:sldLayoutId id="2147484937" r:id="rId19"/>
    <p:sldLayoutId id="2147484939" r:id="rId20"/>
    <p:sldLayoutId id="2147484940" r:id="rId21"/>
    <p:sldLayoutId id="2147484942" r:id="rId22"/>
    <p:sldLayoutId id="2147484970" r:id="rId23"/>
    <p:sldLayoutId id="2147484971" r:id="rId24"/>
    <p:sldLayoutId id="2147484972" r:id="rId25"/>
    <p:sldLayoutId id="2147484973" r:id="rId26"/>
    <p:sldLayoutId id="2147484974" r:id="rId27"/>
    <p:sldLayoutId id="2147484975" r:id="rId28"/>
    <p:sldLayoutId id="2147484976" r:id="rId29"/>
  </p:sldLayoutIdLst>
  <p:transition>
    <p:fade/>
  </p:transition>
  <p:txStyles>
    <p:titleStyle>
      <a:lvl1pPr algn="l" defTabSz="914367" rtl="0" eaLnBrk="1" latinLnBrk="0" hangingPunct="1">
        <a:lnSpc>
          <a:spcPct val="90000"/>
        </a:lnSpc>
        <a:spcBef>
          <a:spcPct val="0"/>
        </a:spcBef>
        <a:buNone/>
        <a:defRPr lang="en-US" sz="3137" b="0" kern="1200" cap="none" spc="-147" baseline="0" dirty="0" smtClean="0">
          <a:ln w="3175">
            <a:noFill/>
          </a:ln>
          <a:solidFill>
            <a:srgbClr val="000000"/>
          </a:solidFill>
          <a:effectLst/>
          <a:latin typeface="+mj-lt"/>
          <a:ea typeface="+mn-ea"/>
          <a:cs typeface="Segoe UI" pitchFamily="34" charset="0"/>
        </a:defRPr>
      </a:lvl1pPr>
    </p:titleStyle>
    <p:body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eiryo UI" panose="020B0604030504040204" pitchFamily="50" charset="-128"/>
          <a:ea typeface="+mn-ea"/>
          <a:cs typeface="+mn-cs"/>
        </a:defRPr>
      </a:lvl1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73">
          <p15:clr>
            <a:srgbClr val="C35EA4"/>
          </p15:clr>
        </p15:guide>
        <p15:guide id="4" pos="1517">
          <p15:clr>
            <a:srgbClr val="C35EA4"/>
          </p15:clr>
        </p15:guide>
        <p15:guide id="5" pos="2608">
          <p15:clr>
            <a:srgbClr val="C35EA4"/>
          </p15:clr>
        </p15:guide>
        <p15:guide id="6" pos="2751">
          <p15:clr>
            <a:srgbClr val="C35EA4"/>
          </p15:clr>
        </p15:guide>
        <p15:guide id="7" pos="3844">
          <p15:clr>
            <a:srgbClr val="C35EA4"/>
          </p15:clr>
        </p15:guide>
        <p15:guide id="8" pos="3989">
          <p15:clr>
            <a:srgbClr val="C35EA4"/>
          </p15:clr>
        </p15:guide>
        <p15:guide id="9" pos="5079">
          <p15:clr>
            <a:srgbClr val="C35EA4"/>
          </p15:clr>
        </p15:guide>
        <p15:guide id="10" pos="5222">
          <p15:clr>
            <a:srgbClr val="C35EA4"/>
          </p15:clr>
        </p15:guide>
        <p15:guide id="11" pos="6317">
          <p15:clr>
            <a:srgbClr val="C35EA4"/>
          </p15:clr>
        </p15:guide>
        <p15:guide id="12" pos="6460">
          <p15:clr>
            <a:srgbClr val="C35EA4"/>
          </p15:clr>
        </p15:guide>
        <p15:guide id="16" pos="274">
          <p15:clr>
            <a:srgbClr val="F26B43"/>
          </p15:clr>
        </p15:guide>
        <p15:guide id="17" pos="7558">
          <p15:clr>
            <a:srgbClr val="F26B43"/>
          </p15:clr>
        </p15:guide>
        <p15:guide id="18" orient="horz" pos="758">
          <p15:clr>
            <a:srgbClr val="5ACBF0"/>
          </p15:clr>
        </p15:guide>
        <p15:guide id="19" orient="horz" pos="1372">
          <p15:clr>
            <a:srgbClr val="5ACBF0"/>
          </p15:clr>
        </p15:guide>
        <p15:guide id="20" orient="horz" pos="612">
          <p15:clr>
            <a:srgbClr val="5ACBF0"/>
          </p15:clr>
        </p15:guide>
        <p15:guide id="21" orient="horz" pos="1515">
          <p15:clr>
            <a:srgbClr val="5ACBF0"/>
          </p15:clr>
        </p15:guide>
        <p15:guide id="22" orient="horz" pos="2127">
          <p15:clr>
            <a:srgbClr val="5ACBF0"/>
          </p15:clr>
        </p15:guide>
        <p15:guide id="23" orient="horz" pos="2275">
          <p15:clr>
            <a:srgbClr val="5ACBF0"/>
          </p15:clr>
        </p15:guide>
        <p15:guide id="25" orient="horz" pos="280">
          <p15:clr>
            <a:srgbClr val="F26B43"/>
          </p15:clr>
        </p15:guide>
        <p15:guide id="26" orient="horz" pos="4127">
          <p15:clr>
            <a:srgbClr val="F26B43"/>
          </p15:clr>
        </p15:guide>
        <p15:guide id="27" orient="horz" pos="2889">
          <p15:clr>
            <a:srgbClr val="5ACBF0"/>
          </p15:clr>
        </p15:guide>
        <p15:guide id="28" orient="horz" pos="3032">
          <p15:clr>
            <a:srgbClr val="5ACBF0"/>
          </p15:clr>
        </p15:guide>
        <p15:guide id="29" orient="horz" pos="3648">
          <p15:clr>
            <a:srgbClr val="5ACBF0"/>
          </p15:clr>
        </p15:guide>
        <p15:guide id="30" orient="horz" pos="3792">
          <p15:clr>
            <a:srgbClr val="5ACBF0"/>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dirty="0"/>
              <a:t>Click to edit Master title style</a:t>
            </a:r>
          </a:p>
        </p:txBody>
      </p:sp>
      <p:sp>
        <p:nvSpPr>
          <p:cNvPr id="4" name="Text Placeholder 3"/>
          <p:cNvSpPr>
            <a:spLocks noGrp="1"/>
          </p:cNvSpPr>
          <p:nvPr userDrawn="1">
            <p:ph type="body" idx="1"/>
          </p:nvPr>
        </p:nvSpPr>
        <p:spPr>
          <a:xfrm>
            <a:off x="584200" y="1435503"/>
            <a:ext cx="11018520" cy="1538883"/>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35"/>
          <a:srcRect l="762"/>
          <a:stretch/>
        </p:blipFill>
        <p:spPr>
          <a:xfrm rot="5400000">
            <a:off x="9464500" y="2843773"/>
            <a:ext cx="6858000" cy="1170455"/>
          </a:xfrm>
          <a:prstGeom prst="rect">
            <a:avLst/>
          </a:prstGeom>
        </p:spPr>
      </p:pic>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832" r:id="rId1"/>
    <p:sldLayoutId id="2147487046" r:id="rId2"/>
    <p:sldLayoutId id="2147487047" r:id="rId3"/>
    <p:sldLayoutId id="2147484833" r:id="rId4"/>
    <p:sldLayoutId id="2147484834" r:id="rId5"/>
    <p:sldLayoutId id="2147487048" r:id="rId6"/>
    <p:sldLayoutId id="2147487049" r:id="rId7"/>
    <p:sldLayoutId id="2147487050" r:id="rId8"/>
    <p:sldLayoutId id="2147487051" r:id="rId9"/>
    <p:sldLayoutId id="2147487052" r:id="rId10"/>
    <p:sldLayoutId id="2147487053" r:id="rId11"/>
    <p:sldLayoutId id="2147487054" r:id="rId12"/>
    <p:sldLayoutId id="2147487055" r:id="rId13"/>
    <p:sldLayoutId id="2147487056" r:id="rId14"/>
    <p:sldLayoutId id="2147484835" r:id="rId15"/>
    <p:sldLayoutId id="2147484836" r:id="rId16"/>
    <p:sldLayoutId id="2147484837" r:id="rId17"/>
    <p:sldLayoutId id="2147484838" r:id="rId18"/>
    <p:sldLayoutId id="2147484839" r:id="rId19"/>
    <p:sldLayoutId id="2147487057" r:id="rId20"/>
    <p:sldLayoutId id="2147487058" r:id="rId21"/>
    <p:sldLayoutId id="2147487059" r:id="rId22"/>
    <p:sldLayoutId id="2147487069" r:id="rId23"/>
    <p:sldLayoutId id="2147487070" r:id="rId24"/>
    <p:sldLayoutId id="2147487071" r:id="rId25"/>
    <p:sldLayoutId id="2147487063" r:id="rId26"/>
    <p:sldLayoutId id="2147487064" r:id="rId27"/>
    <p:sldLayoutId id="2147487065" r:id="rId28"/>
    <p:sldLayoutId id="2147487066" r:id="rId29"/>
    <p:sldLayoutId id="2147487067" r:id="rId30"/>
    <p:sldLayoutId id="2147487068" r:id="rId31"/>
    <p:sldLayoutId id="2147484914" r:id="rId32"/>
    <p:sldLayoutId id="2147485122" r:id="rId33"/>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eiryo UI" panose="020B0604030504040204" pitchFamily="50" charset="-128"/>
          <a:ea typeface="+mn-ea"/>
          <a:cs typeface="Segoe UI" panose="020B0502040204020203" pitchFamily="34" charset="0"/>
        </a:defRPr>
      </a:lvl1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4" y="457200"/>
            <a:ext cx="9946126" cy="553998"/>
          </a:xfrm>
          <a:prstGeom prst="rect">
            <a:avLst/>
          </a:prstGeom>
        </p:spPr>
        <p:txBody>
          <a:bodyPr vert="horz" wrap="square" lIns="0" tIns="0" rIns="0" bIns="0" rtlCol="0" anchor="t">
            <a:spAutoFit/>
          </a:bodyPr>
          <a:lstStyle/>
          <a:p>
            <a:r>
              <a:rPr lang="en-US" dirty="0"/>
              <a:t>Click to edit Master title style</a:t>
            </a:r>
          </a:p>
        </p:txBody>
      </p:sp>
      <p:sp>
        <p:nvSpPr>
          <p:cNvPr id="4" name="Text Placeholder 3"/>
          <p:cNvSpPr>
            <a:spLocks noGrp="1"/>
          </p:cNvSpPr>
          <p:nvPr userDrawn="1">
            <p:ph type="body" idx="1"/>
          </p:nvPr>
        </p:nvSpPr>
        <p:spPr>
          <a:xfrm>
            <a:off x="584200" y="1435503"/>
            <a:ext cx="11018520" cy="1538883"/>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29"/>
          <a:srcRect l="762"/>
          <a:stretch/>
        </p:blipFill>
        <p:spPr>
          <a:xfrm rot="5400000">
            <a:off x="9464500" y="2843773"/>
            <a:ext cx="6858000" cy="1170455"/>
          </a:xfrm>
          <a:prstGeom prst="rect">
            <a:avLst/>
          </a:prstGeom>
        </p:spPr>
      </p:pic>
      <p:sp>
        <p:nvSpPr>
          <p:cNvPr id="5" name="Rectangle 4">
            <a:extLst>
              <a:ext uri="{FF2B5EF4-FFF2-40B4-BE49-F238E27FC236}">
                <a16:creationId xmlns:a16="http://schemas.microsoft.com/office/drawing/2014/main" id="{630AC482-70DB-4205-8716-CB436F073DF3}"/>
              </a:ext>
            </a:extLst>
          </p:cNvPr>
          <p:cNvSpPr/>
          <p:nvPr userDrawn="1"/>
        </p:nvSpPr>
        <p:spPr>
          <a:xfrm>
            <a:off x="581552" y="6292661"/>
            <a:ext cx="4352862" cy="261610"/>
          </a:xfrm>
          <a:prstGeom prst="rect">
            <a:avLst/>
          </a:prstGeom>
        </p:spPr>
        <p:txBody>
          <a:bodyPr wrap="square" lIns="0">
            <a:spAutoFit/>
          </a:bodyPr>
          <a:lstStyle/>
          <a:p>
            <a:r>
              <a:rPr lang="en-US" sz="1100" b="0" i="0" dirty="0">
                <a:gradFill>
                  <a:gsLst>
                    <a:gs pos="62564">
                      <a:schemeClr val="tx1"/>
                    </a:gs>
                    <a:gs pos="57000">
                      <a:schemeClr val="tx1"/>
                    </a:gs>
                  </a:gsLst>
                  <a:lin ang="5400000" scaled="0"/>
                </a:gradFill>
                <a:effectLst/>
                <a:latin typeface="Segoe UI VSS (Regular)"/>
              </a:rPr>
              <a:t>Microsoft Confidential. Shared under NDA.</a:t>
            </a:r>
            <a:endParaRPr lang="en-US" sz="1100" dirty="0">
              <a:gradFill>
                <a:gsLst>
                  <a:gs pos="62564">
                    <a:schemeClr val="tx1"/>
                  </a:gs>
                  <a:gs pos="57000">
                    <a:schemeClr val="tx1"/>
                  </a:gs>
                </a:gsLst>
                <a:lin ang="5400000" scaled="0"/>
              </a:gradFill>
              <a:latin typeface="Meiryo UI" panose="020B0604030504040204" pitchFamily="50" charset="-128"/>
            </a:endParaRPr>
          </a:p>
        </p:txBody>
      </p:sp>
      <p:pic>
        <p:nvPicPr>
          <p:cNvPr id="61" name="Picture 60">
            <a:extLst>
              <a:ext uri="{FF2B5EF4-FFF2-40B4-BE49-F238E27FC236}">
                <a16:creationId xmlns:a16="http://schemas.microsoft.com/office/drawing/2014/main" id="{84F7044F-2915-4492-9E50-A8138E33E4EB}"/>
              </a:ext>
            </a:extLst>
          </p:cNvPr>
          <p:cNvPicPr>
            <a:picLocks noChangeAspect="1"/>
          </p:cNvPicPr>
          <p:nvPr userDrawn="1"/>
        </p:nvPicPr>
        <p:blipFill>
          <a:blip r:embed="rId30"/>
          <a:stretch>
            <a:fillRect/>
          </a:stretch>
        </p:blipFill>
        <p:spPr>
          <a:xfrm>
            <a:off x="11018768" y="423440"/>
            <a:ext cx="591678" cy="591678"/>
          </a:xfrm>
          <a:prstGeom prst="rect">
            <a:avLst/>
          </a:prstGeom>
        </p:spPr>
      </p:pic>
    </p:spTree>
    <p:extLst>
      <p:ext uri="{BB962C8B-B14F-4D97-AF65-F5344CB8AC3E}">
        <p14:creationId xmlns:p14="http://schemas.microsoft.com/office/powerpoint/2010/main" val="2921053450"/>
      </p:ext>
    </p:extLst>
  </p:cSld>
  <p:clrMap bg1="lt1" tx1="dk1" bg2="lt2" tx2="dk2" accent1="accent1" accent2="accent2" accent3="accent3" accent4="accent4" accent5="accent5" accent6="accent6" hlink="hlink" folHlink="folHlink"/>
  <p:sldLayoutIdLst>
    <p:sldLayoutId id="2147485027" r:id="rId1"/>
    <p:sldLayoutId id="2147485028" r:id="rId2"/>
    <p:sldLayoutId id="2147484793" r:id="rId3"/>
    <p:sldLayoutId id="2147484794" r:id="rId4"/>
    <p:sldLayoutId id="2147484795" r:id="rId5"/>
    <p:sldLayoutId id="2147484796" r:id="rId6"/>
    <p:sldLayoutId id="2147484797" r:id="rId7"/>
    <p:sldLayoutId id="2147484798" r:id="rId8"/>
    <p:sldLayoutId id="2147487019" r:id="rId9"/>
    <p:sldLayoutId id="2147487060" r:id="rId10"/>
    <p:sldLayoutId id="2147487061" r:id="rId11"/>
    <p:sldLayoutId id="2147487062" r:id="rId12"/>
    <p:sldLayoutId id="2147487020" r:id="rId13"/>
    <p:sldLayoutId id="2147487021" r:id="rId14"/>
    <p:sldLayoutId id="2147487022" r:id="rId15"/>
    <p:sldLayoutId id="2147487023" r:id="rId16"/>
    <p:sldLayoutId id="2147487024" r:id="rId17"/>
    <p:sldLayoutId id="2147487025" r:id="rId18"/>
    <p:sldLayoutId id="2147485029" r:id="rId19"/>
    <p:sldLayoutId id="2147487026" r:id="rId20"/>
    <p:sldLayoutId id="2147487027" r:id="rId21"/>
    <p:sldLayoutId id="2147487028" r:id="rId22"/>
    <p:sldLayoutId id="2147487029" r:id="rId23"/>
    <p:sldLayoutId id="2147487030" r:id="rId24"/>
    <p:sldLayoutId id="2147487031" r:id="rId25"/>
    <p:sldLayoutId id="2147487032" r:id="rId26"/>
    <p:sldLayoutId id="2147484997" r:id="rId27"/>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accent1"/>
              </a:gs>
              <a:gs pos="100000">
                <a:schemeClr val="accent1"/>
              </a:gs>
            </a:gsLst>
            <a:lin ang="5400000" scaled="0"/>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eiryo UI" panose="020B0604030504040204" pitchFamily="50" charset="-128"/>
          <a:ea typeface="+mn-ea"/>
          <a:cs typeface="Segoe UI" panose="020B0502040204020203" pitchFamily="34" charset="0"/>
        </a:defRPr>
      </a:lvl1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6424" y="435824"/>
            <a:ext cx="11336039" cy="744014"/>
          </a:xfrm>
          <a:prstGeom prst="rect">
            <a:avLst/>
          </a:prstGeom>
        </p:spPr>
        <p:txBody>
          <a:bodyPr vert="horz" wrap="square" lIns="0" tIns="164592" rIns="0" bIns="0" rtlCol="0" anchor="t">
            <a:noAutofit/>
          </a:bodyPr>
          <a:lstStyle/>
          <a:p>
            <a:r>
              <a:rPr lang="en-US" dirty="0"/>
              <a:t>Click to edit Master title style</a:t>
            </a:r>
          </a:p>
        </p:txBody>
      </p:sp>
      <p:sp>
        <p:nvSpPr>
          <p:cNvPr id="4" name="Text Placeholder 3"/>
          <p:cNvSpPr>
            <a:spLocks noGrp="1"/>
          </p:cNvSpPr>
          <p:nvPr>
            <p:ph type="body" idx="1"/>
          </p:nvPr>
        </p:nvSpPr>
        <p:spPr>
          <a:xfrm>
            <a:off x="437319" y="1866615"/>
            <a:ext cx="11336039" cy="1461041"/>
          </a:xfrm>
          <a:prstGeom prst="rect">
            <a:avLst/>
          </a:prstGeom>
        </p:spPr>
        <p:txBody>
          <a:bodyPr vert="horz" wrap="square"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0962842"/>
      </p:ext>
    </p:extLst>
  </p:cSld>
  <p:clrMap bg1="lt1" tx1="dk1" bg2="lt2" tx2="dk2" accent1="accent1" accent2="accent2" accent3="accent3" accent4="accent4" accent5="accent5" accent6="accent6" hlink="hlink" folHlink="folHlink"/>
  <p:sldLayoutIdLst>
    <p:sldLayoutId id="2147487075" r:id="rId1"/>
    <p:sldLayoutId id="2147487076" r:id="rId2"/>
    <p:sldLayoutId id="2147487077" r:id="rId3"/>
    <p:sldLayoutId id="2147487078" r:id="rId4"/>
    <p:sldLayoutId id="2147487079" r:id="rId5"/>
    <p:sldLayoutId id="2147487080" r:id="rId6"/>
    <p:sldLayoutId id="2147487081" r:id="rId7"/>
    <p:sldLayoutId id="2147487082" r:id="rId8"/>
    <p:sldLayoutId id="2147487083" r:id="rId9"/>
    <p:sldLayoutId id="2147487084" r:id="rId10"/>
    <p:sldLayoutId id="2147487085" r:id="rId11"/>
    <p:sldLayoutId id="2147487086" r:id="rId12"/>
    <p:sldLayoutId id="2147487087" r:id="rId13"/>
    <p:sldLayoutId id="2147487088" r:id="rId14"/>
    <p:sldLayoutId id="2147487089" r:id="rId15"/>
    <p:sldLayoutId id="2147487090" r:id="rId16"/>
    <p:sldLayoutId id="2147487091" r:id="rId17"/>
    <p:sldLayoutId id="2147487092" r:id="rId18"/>
    <p:sldLayoutId id="2147487093" r:id="rId19"/>
    <p:sldLayoutId id="2147487094" r:id="rId20"/>
    <p:sldLayoutId id="2147487095" r:id="rId21"/>
    <p:sldLayoutId id="2147487096" r:id="rId22"/>
    <p:sldLayoutId id="2147487097" r:id="rId23"/>
    <p:sldLayoutId id="2147487098" r:id="rId24"/>
    <p:sldLayoutId id="2147487099" r:id="rId25"/>
    <p:sldLayoutId id="2147487100" r:id="rId26"/>
    <p:sldLayoutId id="2147487101" r:id="rId27"/>
    <p:sldLayoutId id="2147487102" r:id="rId28"/>
    <p:sldLayoutId id="2147487103" r:id="rId29"/>
    <p:sldLayoutId id="2147487104" r:id="rId30"/>
    <p:sldLayoutId id="2147487105" r:id="rId31"/>
    <p:sldLayoutId id="2147487106" r:id="rId32"/>
    <p:sldLayoutId id="2147487107" r:id="rId33"/>
    <p:sldLayoutId id="2147487108" r:id="rId34"/>
    <p:sldLayoutId id="2147487109" r:id="rId35"/>
    <p:sldLayoutId id="2147487110" r:id="rId36"/>
    <p:sldLayoutId id="2147487111" r:id="rId37"/>
    <p:sldLayoutId id="2147487112" r:id="rId38"/>
    <p:sldLayoutId id="2147487113" r:id="rId39"/>
    <p:sldLayoutId id="2147487114" r:id="rId40"/>
    <p:sldLayoutId id="2147487115" r:id="rId41"/>
  </p:sldLayoutIdLst>
  <p:transition>
    <p:fade/>
  </p:transition>
  <p:hf hdr="0" dt="0"/>
  <p:txStyles>
    <p:titleStyle>
      <a:lvl1pPr algn="l" defTabSz="914367" rtl="0" eaLnBrk="1" latinLnBrk="0" hangingPunct="1">
        <a:lnSpc>
          <a:spcPct val="90000"/>
        </a:lnSpc>
        <a:spcBef>
          <a:spcPct val="0"/>
        </a:spcBef>
        <a:buNone/>
        <a:defRPr lang="en-US" sz="3137" b="0" kern="1200" cap="none" spc="-147" baseline="0" dirty="0" smtClean="0">
          <a:ln w="3175">
            <a:noFill/>
          </a:ln>
          <a:solidFill>
            <a:srgbClr val="000000"/>
          </a:solidFill>
          <a:effectLst/>
          <a:latin typeface="+mj-lt"/>
          <a:ea typeface="+mn-ea"/>
          <a:cs typeface="Segoe UI" pitchFamily="34" charset="0"/>
        </a:defRPr>
      </a:lvl1pPr>
    </p:titleStyle>
    <p:body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eiryo UI" panose="020B0604030504040204" pitchFamily="50" charset="-128"/>
          <a:ea typeface="+mn-ea"/>
          <a:cs typeface="+mn-cs"/>
        </a:defRPr>
      </a:lvl1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73">
          <p15:clr>
            <a:srgbClr val="C35EA4"/>
          </p15:clr>
        </p15:guide>
        <p15:guide id="4" pos="1517">
          <p15:clr>
            <a:srgbClr val="C35EA4"/>
          </p15:clr>
        </p15:guide>
        <p15:guide id="5" pos="2608">
          <p15:clr>
            <a:srgbClr val="C35EA4"/>
          </p15:clr>
        </p15:guide>
        <p15:guide id="6" pos="2751">
          <p15:clr>
            <a:srgbClr val="C35EA4"/>
          </p15:clr>
        </p15:guide>
        <p15:guide id="7" pos="3844">
          <p15:clr>
            <a:srgbClr val="C35EA4"/>
          </p15:clr>
        </p15:guide>
        <p15:guide id="8" pos="3989">
          <p15:clr>
            <a:srgbClr val="C35EA4"/>
          </p15:clr>
        </p15:guide>
        <p15:guide id="9" pos="5079">
          <p15:clr>
            <a:srgbClr val="C35EA4"/>
          </p15:clr>
        </p15:guide>
        <p15:guide id="10" pos="5222">
          <p15:clr>
            <a:srgbClr val="C35EA4"/>
          </p15:clr>
        </p15:guide>
        <p15:guide id="11" pos="6317">
          <p15:clr>
            <a:srgbClr val="C35EA4"/>
          </p15:clr>
        </p15:guide>
        <p15:guide id="12" pos="6460">
          <p15:clr>
            <a:srgbClr val="C35EA4"/>
          </p15:clr>
        </p15:guide>
        <p15:guide id="16" pos="274">
          <p15:clr>
            <a:srgbClr val="F26B43"/>
          </p15:clr>
        </p15:guide>
        <p15:guide id="17" pos="7558">
          <p15:clr>
            <a:srgbClr val="F26B43"/>
          </p15:clr>
        </p15:guide>
        <p15:guide id="18" orient="horz" pos="758">
          <p15:clr>
            <a:srgbClr val="5ACBF0"/>
          </p15:clr>
        </p15:guide>
        <p15:guide id="19" orient="horz" pos="1372">
          <p15:clr>
            <a:srgbClr val="5ACBF0"/>
          </p15:clr>
        </p15:guide>
        <p15:guide id="20" orient="horz" pos="612">
          <p15:clr>
            <a:srgbClr val="5ACBF0"/>
          </p15:clr>
        </p15:guide>
        <p15:guide id="21" orient="horz" pos="1515">
          <p15:clr>
            <a:srgbClr val="5ACBF0"/>
          </p15:clr>
        </p15:guide>
        <p15:guide id="22" orient="horz" pos="2127">
          <p15:clr>
            <a:srgbClr val="5ACBF0"/>
          </p15:clr>
        </p15:guide>
        <p15:guide id="23" orient="horz" pos="2275">
          <p15:clr>
            <a:srgbClr val="5ACBF0"/>
          </p15:clr>
        </p15:guide>
        <p15:guide id="25" orient="horz" pos="280">
          <p15:clr>
            <a:srgbClr val="F26B43"/>
          </p15:clr>
        </p15:guide>
        <p15:guide id="26" orient="horz" pos="4127">
          <p15:clr>
            <a:srgbClr val="F26B43"/>
          </p15:clr>
        </p15:guide>
        <p15:guide id="27" orient="horz" pos="2889">
          <p15:clr>
            <a:srgbClr val="5ACBF0"/>
          </p15:clr>
        </p15:guide>
        <p15:guide id="28" orient="horz" pos="3032">
          <p15:clr>
            <a:srgbClr val="5ACBF0"/>
          </p15:clr>
        </p15:guide>
        <p15:guide id="29" orient="horz" pos="3648">
          <p15:clr>
            <a:srgbClr val="5ACBF0"/>
          </p15:clr>
        </p15:guide>
        <p15:guide id="30" orient="horz" pos="3792">
          <p15:clr>
            <a:srgbClr val="5ACBF0"/>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dirty="0"/>
              <a:t>Click to edit Master title style</a:t>
            </a:r>
          </a:p>
        </p:txBody>
      </p:sp>
      <p:sp>
        <p:nvSpPr>
          <p:cNvPr id="4" name="Text Placeholder 3"/>
          <p:cNvSpPr>
            <a:spLocks noGrp="1"/>
          </p:cNvSpPr>
          <p:nvPr userDrawn="1">
            <p:ph type="body" idx="1"/>
          </p:nvPr>
        </p:nvSpPr>
        <p:spPr>
          <a:xfrm>
            <a:off x="584200" y="1435503"/>
            <a:ext cx="11018520" cy="1538883"/>
          </a:xfrm>
          <a:prstGeom prst="rect">
            <a:avLst/>
          </a:prstGeom>
        </p:spPr>
        <p:txBody>
          <a:bodyPr vert="horz" wrap="square"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42"/>
          <a:srcRect l="762"/>
          <a:stretch/>
        </p:blipFill>
        <p:spPr>
          <a:xfrm rot="5400000">
            <a:off x="9464500" y="2843773"/>
            <a:ext cx="6858000" cy="1170455"/>
          </a:xfrm>
          <a:prstGeom prst="rect">
            <a:avLst/>
          </a:prstGeom>
        </p:spPr>
      </p:pic>
    </p:spTree>
    <p:extLst>
      <p:ext uri="{BB962C8B-B14F-4D97-AF65-F5344CB8AC3E}">
        <p14:creationId xmlns:p14="http://schemas.microsoft.com/office/powerpoint/2010/main" val="195994549"/>
      </p:ext>
    </p:extLst>
  </p:cSld>
  <p:clrMap bg1="lt1" tx1="dk1" bg2="lt2" tx2="dk2" accent1="accent1" accent2="accent2" accent3="accent3" accent4="accent4" accent5="accent5" accent6="accent6" hlink="hlink" folHlink="folHlink"/>
  <p:sldLayoutIdLst>
    <p:sldLayoutId id="2147487121" r:id="rId1"/>
    <p:sldLayoutId id="2147487122" r:id="rId2"/>
    <p:sldLayoutId id="2147487123" r:id="rId3"/>
    <p:sldLayoutId id="2147487124" r:id="rId4"/>
    <p:sldLayoutId id="2147487125" r:id="rId5"/>
    <p:sldLayoutId id="2147487126" r:id="rId6"/>
    <p:sldLayoutId id="2147487127" r:id="rId7"/>
    <p:sldLayoutId id="2147487128" r:id="rId8"/>
    <p:sldLayoutId id="2147487129" r:id="rId9"/>
    <p:sldLayoutId id="2147487130" r:id="rId10"/>
    <p:sldLayoutId id="2147487131" r:id="rId11"/>
    <p:sldLayoutId id="2147487132" r:id="rId12"/>
    <p:sldLayoutId id="2147487133" r:id="rId13"/>
    <p:sldLayoutId id="2147487134" r:id="rId14"/>
    <p:sldLayoutId id="2147487135" r:id="rId15"/>
    <p:sldLayoutId id="2147487136" r:id="rId16"/>
    <p:sldLayoutId id="2147487137" r:id="rId17"/>
    <p:sldLayoutId id="2147487138" r:id="rId18"/>
    <p:sldLayoutId id="2147487139" r:id="rId19"/>
    <p:sldLayoutId id="2147487140" r:id="rId20"/>
    <p:sldLayoutId id="2147487141" r:id="rId21"/>
    <p:sldLayoutId id="2147487142" r:id="rId22"/>
    <p:sldLayoutId id="2147487143" r:id="rId23"/>
    <p:sldLayoutId id="2147487144" r:id="rId24"/>
    <p:sldLayoutId id="2147487145" r:id="rId25"/>
    <p:sldLayoutId id="2147487146" r:id="rId26"/>
    <p:sldLayoutId id="2147487147" r:id="rId27"/>
    <p:sldLayoutId id="2147487148" r:id="rId28"/>
    <p:sldLayoutId id="2147487149" r:id="rId29"/>
    <p:sldLayoutId id="2147487150" r:id="rId30"/>
    <p:sldLayoutId id="2147487151" r:id="rId31"/>
    <p:sldLayoutId id="2147487152" r:id="rId32"/>
    <p:sldLayoutId id="2147487153" r:id="rId33"/>
    <p:sldLayoutId id="2147487154" r:id="rId34"/>
    <p:sldLayoutId id="2147487155" r:id="rId35"/>
    <p:sldLayoutId id="2147487156" r:id="rId36"/>
    <p:sldLayoutId id="2147487157" r:id="rId37"/>
    <p:sldLayoutId id="2147487158" r:id="rId38"/>
    <p:sldLayoutId id="2147487159" r:id="rId39"/>
    <p:sldLayoutId id="2147487160" r:id="rId40"/>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eiryo UI" panose="020B0604030504040204" pitchFamily="50" charset="-128"/>
          <a:ea typeface="+mn-ea"/>
          <a:cs typeface="Segoe UI" panose="020B0502040204020203" pitchFamily="34" charset="0"/>
        </a:defRPr>
      </a:lvl1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emf"/><Relationship Id="rId7"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emf"/><Relationship Id="rId9" Type="http://schemas.openxmlformats.org/officeDocument/2006/relationships/image" Target="../media/image63.png"/></Relationships>
</file>

<file path=ppt/slides/_rels/slide15.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emf"/><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emf"/><Relationship Id="rId9" Type="http://schemas.openxmlformats.org/officeDocument/2006/relationships/image" Target="../media/image63.png"/></Relationships>
</file>

<file path=ppt/slides/_rels/slide16.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emf"/><Relationship Id="rId7"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emf"/><Relationship Id="rId9" Type="http://schemas.openxmlformats.org/officeDocument/2006/relationships/image" Target="../media/image63.png"/></Relationships>
</file>

<file path=ppt/slides/_rels/slide1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emf"/><Relationship Id="rId7"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2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emf"/><Relationship Id="rId9" Type="http://schemas.openxmlformats.org/officeDocument/2006/relationships/image" Target="../media/image6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hyperlink" Target="https://azureadwebinar.blob.core.windows.net/contents/4-1%20AzureADDeploymentGuideline.pptx" TargetMode="External"/><Relationship Id="rId5" Type="http://schemas.openxmlformats.org/officeDocument/2006/relationships/hyperlink" Target="http://aka.ms/azureadwebinar4-1" TargetMode="External"/><Relationship Id="rId4" Type="http://schemas.openxmlformats.org/officeDocument/2006/relationships/image" Target="../media/image66.png"/></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3" Type="http://schemas.openxmlformats.org/officeDocument/2006/relationships/hyperlink" Target="mailto:gtpjapan@microsoft.com" TargetMode="External"/><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hyperlink" Target="http://aka.ms/azureadwebinar" TargetMode="External"/><Relationship Id="rId7"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23.xml"/><Relationship Id="rId6" Type="http://schemas.openxmlformats.org/officeDocument/2006/relationships/image" Target="../media/image70.png"/><Relationship Id="rId5" Type="http://schemas.openxmlformats.org/officeDocument/2006/relationships/hyperlink" Target="https://github.com/jpazureid/blog" TargetMode="External"/><Relationship Id="rId10" Type="http://schemas.openxmlformats.org/officeDocument/2006/relationships/image" Target="../media/image74.png"/><Relationship Id="rId4" Type="http://schemas.openxmlformats.org/officeDocument/2006/relationships/hyperlink" Target="http://aka.ms/emsblog/" TargetMode="External"/><Relationship Id="rId9"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hyperlink" Target="https://aka.ms/Survey_2/25_MigrationStrategy"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aka.ms/azureadwebinar" TargetMode="External"/><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2"/>
          <p:cNvSpPr>
            <a:spLocks noGrp="1"/>
          </p:cNvSpPr>
          <p:nvPr>
            <p:ph type="ctrTitle"/>
          </p:nvPr>
        </p:nvSpPr>
        <p:spPr>
          <a:xfrm>
            <a:off x="375955" y="3200400"/>
            <a:ext cx="7929845" cy="3581400"/>
          </a:xfrm>
        </p:spPr>
        <p:txBody>
          <a:bodyPr/>
          <a:lstStyle/>
          <a:p>
            <a:r>
              <a:rPr lang="en-US" altLang="ja-JP" sz="3200" dirty="0">
                <a:latin typeface="Meiryo UI" panose="020B0604030504040204" pitchFamily="50" charset="-128"/>
                <a:ea typeface="Meiryo UI" panose="020B0604030504040204" pitchFamily="50" charset="-128"/>
              </a:rPr>
              <a:t>Azure AD Webinar </a:t>
            </a:r>
            <a:r>
              <a:rPr lang="ja-JP" altLang="en-US" sz="3200" dirty="0">
                <a:latin typeface="Meiryo UI" panose="020B0604030504040204" pitchFamily="50" charset="-128"/>
                <a:ea typeface="Meiryo UI" panose="020B0604030504040204" pitchFamily="50" charset="-128"/>
              </a:rPr>
              <a:t>シリーズ</a:t>
            </a:r>
            <a:br>
              <a:rPr lang="en-US" altLang="ja-JP" sz="3200" dirty="0">
                <a:latin typeface="Meiryo UI" panose="020B0604030504040204" pitchFamily="50" charset="-128"/>
                <a:ea typeface="Meiryo UI" panose="020B0604030504040204" pitchFamily="50" charset="-128"/>
              </a:rPr>
            </a:br>
            <a:br>
              <a:rPr lang="en-US" altLang="ja-JP" sz="3200" dirty="0">
                <a:latin typeface="Meiryo UI" panose="020B0604030504040204" pitchFamily="50" charset="-128"/>
                <a:ea typeface="Meiryo UI" panose="020B0604030504040204" pitchFamily="50" charset="-128"/>
              </a:rPr>
            </a:br>
            <a:r>
              <a:rPr lang="ja-JP" altLang="en-US" sz="3200" dirty="0">
                <a:latin typeface="Meiryo UI" panose="020B0604030504040204" pitchFamily="50" charset="-128"/>
                <a:ea typeface="Meiryo UI" panose="020B0604030504040204" pitchFamily="50" charset="-128"/>
              </a:rPr>
              <a:t>オンプレ </a:t>
            </a:r>
            <a:r>
              <a:rPr lang="en-US" altLang="ja-JP" sz="3200" dirty="0">
                <a:latin typeface="Meiryo UI" panose="020B0604030504040204" pitchFamily="50" charset="-128"/>
                <a:ea typeface="Meiryo UI" panose="020B0604030504040204" pitchFamily="50" charset="-128"/>
              </a:rPr>
              <a:t>AD </a:t>
            </a:r>
            <a:r>
              <a:rPr lang="ja-JP" altLang="en-US" sz="3200" dirty="0">
                <a:latin typeface="Meiryo UI" panose="020B0604030504040204" pitchFamily="50" charset="-128"/>
                <a:ea typeface="Meiryo UI" panose="020B0604030504040204" pitchFamily="50" charset="-128"/>
              </a:rPr>
              <a:t>から </a:t>
            </a:r>
            <a:r>
              <a:rPr lang="en-US" altLang="ja-JP" sz="3200" dirty="0">
                <a:latin typeface="Meiryo UI" panose="020B0604030504040204" pitchFamily="50" charset="-128"/>
                <a:ea typeface="Meiryo UI" panose="020B0604030504040204" pitchFamily="50" charset="-128"/>
              </a:rPr>
              <a:t>Azure AD </a:t>
            </a:r>
            <a:r>
              <a:rPr lang="ja-JP" altLang="en-US" sz="3200" dirty="0">
                <a:latin typeface="Meiryo UI" panose="020B0604030504040204" pitchFamily="50" charset="-128"/>
                <a:ea typeface="Meiryo UI" panose="020B0604030504040204" pitchFamily="50" charset="-128"/>
              </a:rPr>
              <a:t>への移行計画 ～</a:t>
            </a:r>
            <a:br>
              <a:rPr lang="en-US" altLang="ja-JP" sz="3200" dirty="0">
                <a:latin typeface="Meiryo UI" panose="020B0604030504040204" pitchFamily="50" charset="-128"/>
                <a:ea typeface="Meiryo UI" panose="020B0604030504040204" pitchFamily="50" charset="-128"/>
              </a:rPr>
            </a:br>
            <a:r>
              <a:rPr lang="ja-JP" altLang="en-US" sz="2800" dirty="0">
                <a:latin typeface="Meiryo UI" panose="020B0604030504040204" pitchFamily="50" charset="-128"/>
                <a:ea typeface="Meiryo UI" panose="020B0604030504040204" pitchFamily="50" charset="-128"/>
              </a:rPr>
              <a:t>「今何をすればいいのか」</a:t>
            </a:r>
            <a:br>
              <a:rPr lang="en-US" altLang="ja-JP" sz="2800" dirty="0">
                <a:latin typeface="Meiryo UI" panose="020B0604030504040204" pitchFamily="50" charset="-128"/>
                <a:ea typeface="Meiryo UI" panose="020B0604030504040204" pitchFamily="50" charset="-128"/>
              </a:rPr>
            </a:br>
            <a:r>
              <a:rPr lang="ja-JP" altLang="en-US" sz="2800" dirty="0">
                <a:latin typeface="Meiryo UI" panose="020B0604030504040204" pitchFamily="50" charset="-128"/>
                <a:ea typeface="Meiryo UI" panose="020B0604030504040204" pitchFamily="50" charset="-128"/>
              </a:rPr>
              <a:t>「今後どういう状況になるのか」</a:t>
            </a:r>
            <a:br>
              <a:rPr lang="ja-JP" altLang="en-US" sz="2800" dirty="0">
                <a:latin typeface="Meiryo UI" panose="020B0604030504040204" pitchFamily="50" charset="-128"/>
                <a:ea typeface="Meiryo UI" panose="020B0604030504040204" pitchFamily="50" charset="-128"/>
              </a:rPr>
            </a:br>
            <a:r>
              <a:rPr lang="ja-JP" altLang="en-US" sz="3600" dirty="0">
                <a:latin typeface="Meiryo UI" panose="020B0604030504040204" pitchFamily="50" charset="-128"/>
                <a:ea typeface="Meiryo UI" panose="020B0604030504040204" pitchFamily="50" charset="-128"/>
              </a:rPr>
              <a:t> </a:t>
            </a:r>
            <a:br>
              <a:rPr lang="ja-JP" altLang="en-US" sz="3600" dirty="0">
                <a:latin typeface="Meiryo UI" panose="020B0604030504040204" pitchFamily="50" charset="-128"/>
                <a:ea typeface="Meiryo UI" panose="020B0604030504040204" pitchFamily="50" charset="-128"/>
              </a:rPr>
            </a:br>
            <a:br>
              <a:rPr lang="en-US" sz="4000" dirty="0">
                <a:latin typeface="Meiryo UI" panose="020B0604030504040204" pitchFamily="50" charset="-128"/>
                <a:ea typeface="Meiryo UI" panose="020B0604030504040204" pitchFamily="50" charset="-128"/>
              </a:rPr>
            </a:br>
            <a:endParaRPr lang="en-US" sz="4000" dirty="0">
              <a:latin typeface="Meiryo UI" panose="020B0604030504040204" pitchFamily="50" charset="-128"/>
              <a:ea typeface="Meiryo UI" panose="020B0604030504040204" pitchFamily="50" charset="-128"/>
            </a:endParaRPr>
          </a:p>
        </p:txBody>
      </p:sp>
      <p:pic>
        <p:nvPicPr>
          <p:cNvPr id="14" name="Picture 13"/>
          <p:cNvPicPr>
            <a:picLocks noChangeAspect="1"/>
          </p:cNvPicPr>
          <p:nvPr/>
        </p:nvPicPr>
        <p:blipFill>
          <a:blip r:embed="rId3"/>
          <a:stretch>
            <a:fillRect/>
          </a:stretch>
        </p:blipFill>
        <p:spPr>
          <a:xfrm>
            <a:off x="6934200" y="5020189"/>
            <a:ext cx="1178030" cy="1178030"/>
          </a:xfrm>
          <a:prstGeom prst="rect">
            <a:avLst/>
          </a:prstGeom>
        </p:spPr>
      </p:pic>
      <p:sp>
        <p:nvSpPr>
          <p:cNvPr id="5" name="Subtitle 2"/>
          <p:cNvSpPr>
            <a:spLocks noGrp="1"/>
          </p:cNvSpPr>
          <p:nvPr>
            <p:ph type="subTitle" idx="1"/>
          </p:nvPr>
        </p:nvSpPr>
        <p:spPr>
          <a:xfrm>
            <a:off x="375955" y="5723854"/>
            <a:ext cx="5720046" cy="492443"/>
          </a:xfrm>
          <a:prstGeom prst="rect">
            <a:avLst/>
          </a:prstGeom>
        </p:spPr>
        <p:txBody>
          <a:bodyPr vert="horz" wrap="square" lIns="146304" tIns="91440" rIns="146304" bIns="91440" rtlCol="0" anchor="ctr">
            <a:spAutoFit/>
          </a:bodyPr>
          <a:lstStyle>
            <a:lvl1pPr marL="0" indent="0" algn="l" defTabSz="913505" rtl="0" fontAlgn="base">
              <a:lnSpc>
                <a:spcPct val="100000"/>
              </a:lnSpc>
              <a:spcBef>
                <a:spcPts val="0"/>
              </a:spcBef>
              <a:spcAft>
                <a:spcPct val="0"/>
              </a:spcAft>
              <a:buSzPct val="90000"/>
              <a:buFont typeface="Arial" charset="0"/>
              <a:buNone/>
              <a:defRPr sz="1600" kern="1200">
                <a:solidFill>
                  <a:schemeClr val="bg1"/>
                </a:solidFill>
                <a:latin typeface="+mj-lt"/>
                <a:ea typeface="ＭＳ Ｐゴシック" charset="0"/>
                <a:cs typeface="ＭＳ Ｐゴシック" charset="0"/>
              </a:defRPr>
            </a:lvl1pPr>
            <a:lvl2pPr marL="448151" indent="0" algn="ctr" defTabSz="913505" rtl="0" fontAlgn="base">
              <a:lnSpc>
                <a:spcPct val="90000"/>
              </a:lnSpc>
              <a:spcBef>
                <a:spcPct val="20000"/>
              </a:spcBef>
              <a:spcAft>
                <a:spcPct val="0"/>
              </a:spcAft>
              <a:buSzPct val="90000"/>
              <a:buFont typeface="Arial" charset="0"/>
              <a:buNone/>
              <a:defRPr sz="2353" kern="1200">
                <a:solidFill>
                  <a:schemeClr val="tx1">
                    <a:tint val="75000"/>
                  </a:schemeClr>
                </a:solidFill>
                <a:latin typeface="+mn-lt"/>
                <a:ea typeface="ＭＳ Ｐゴシック" charset="0"/>
                <a:cs typeface="+mn-cs"/>
              </a:defRPr>
            </a:lvl2pPr>
            <a:lvl3pPr marL="896302" indent="0" algn="ctr" defTabSz="913505" rtl="0" fontAlgn="base">
              <a:lnSpc>
                <a:spcPct val="90000"/>
              </a:lnSpc>
              <a:spcBef>
                <a:spcPct val="20000"/>
              </a:spcBef>
              <a:spcAft>
                <a:spcPct val="0"/>
              </a:spcAft>
              <a:buSzPct val="90000"/>
              <a:buFont typeface="Arial" charset="0"/>
              <a:buNone/>
              <a:defRPr sz="1961" kern="1200">
                <a:solidFill>
                  <a:schemeClr val="tx1">
                    <a:tint val="75000"/>
                  </a:schemeClr>
                </a:solidFill>
                <a:latin typeface="+mn-lt"/>
                <a:ea typeface="ＭＳ Ｐゴシック" charset="0"/>
                <a:cs typeface="+mn-cs"/>
              </a:defRPr>
            </a:lvl3pPr>
            <a:lvl4pPr marL="1344453" indent="0" algn="ctr" defTabSz="913505" rtl="0" fontAlgn="base">
              <a:lnSpc>
                <a:spcPct val="90000"/>
              </a:lnSpc>
              <a:spcBef>
                <a:spcPct val="20000"/>
              </a:spcBef>
              <a:spcAft>
                <a:spcPct val="0"/>
              </a:spcAft>
              <a:buSzPct val="90000"/>
              <a:buFont typeface="Arial" charset="0"/>
              <a:buNone/>
              <a:defRPr kern="1200">
                <a:solidFill>
                  <a:schemeClr val="tx1">
                    <a:tint val="75000"/>
                  </a:schemeClr>
                </a:solidFill>
                <a:latin typeface="+mn-lt"/>
                <a:ea typeface="ＭＳ Ｐゴシック" charset="0"/>
                <a:cs typeface="+mn-cs"/>
              </a:defRPr>
            </a:lvl4pPr>
            <a:lvl5pPr marL="1792604" indent="0" algn="ctr" defTabSz="913505" rtl="0" fontAlgn="base">
              <a:lnSpc>
                <a:spcPct val="90000"/>
              </a:lnSpc>
              <a:spcBef>
                <a:spcPct val="20000"/>
              </a:spcBef>
              <a:spcAft>
                <a:spcPct val="0"/>
              </a:spcAft>
              <a:buSzPct val="90000"/>
              <a:buFont typeface="Arial" charset="0"/>
              <a:buNone/>
              <a:defRPr kern="1200">
                <a:solidFill>
                  <a:schemeClr val="tx1">
                    <a:tint val="75000"/>
                  </a:schemeClr>
                </a:solidFill>
                <a:latin typeface="+mn-lt"/>
                <a:ea typeface="ＭＳ Ｐゴシック" charset="0"/>
                <a:cs typeface="+mn-cs"/>
              </a:defRPr>
            </a:lvl5pPr>
            <a:lvl6pPr marL="2240755" indent="0" algn="ctr" defTabSz="914367" rtl="0" eaLnBrk="1" latinLnBrk="0" hangingPunct="1">
              <a:spcBef>
                <a:spcPct val="20000"/>
              </a:spcBef>
              <a:buFont typeface="Arial" pitchFamily="34" charset="0"/>
              <a:buNone/>
              <a:defRPr sz="1961" kern="1200">
                <a:solidFill>
                  <a:schemeClr val="tx1">
                    <a:tint val="75000"/>
                  </a:schemeClr>
                </a:solidFill>
                <a:latin typeface="+mn-lt"/>
                <a:ea typeface="+mn-ea"/>
                <a:cs typeface="+mn-cs"/>
              </a:defRPr>
            </a:lvl6pPr>
            <a:lvl7pPr marL="2688906" indent="0" algn="ctr" defTabSz="914367" rtl="0" eaLnBrk="1" latinLnBrk="0" hangingPunct="1">
              <a:spcBef>
                <a:spcPct val="20000"/>
              </a:spcBef>
              <a:buFont typeface="Arial" pitchFamily="34" charset="0"/>
              <a:buNone/>
              <a:defRPr sz="1961" kern="1200">
                <a:solidFill>
                  <a:schemeClr val="tx1">
                    <a:tint val="75000"/>
                  </a:schemeClr>
                </a:solidFill>
                <a:latin typeface="+mn-lt"/>
                <a:ea typeface="+mn-ea"/>
                <a:cs typeface="+mn-cs"/>
              </a:defRPr>
            </a:lvl7pPr>
            <a:lvl8pPr marL="3137057" indent="0" algn="ctr" defTabSz="914367" rtl="0" eaLnBrk="1" latinLnBrk="0" hangingPunct="1">
              <a:spcBef>
                <a:spcPct val="20000"/>
              </a:spcBef>
              <a:buFont typeface="Arial" pitchFamily="34" charset="0"/>
              <a:buNone/>
              <a:defRPr sz="1961" kern="1200">
                <a:solidFill>
                  <a:schemeClr val="tx1">
                    <a:tint val="75000"/>
                  </a:schemeClr>
                </a:solidFill>
                <a:latin typeface="+mn-lt"/>
                <a:ea typeface="+mn-ea"/>
                <a:cs typeface="+mn-cs"/>
              </a:defRPr>
            </a:lvl8pPr>
            <a:lvl9pPr marL="3585208" indent="0" algn="ctr" defTabSz="914367" rtl="0" eaLnBrk="1" latinLnBrk="0" hangingPunct="1">
              <a:spcBef>
                <a:spcPct val="20000"/>
              </a:spcBef>
              <a:buFont typeface="Arial" pitchFamily="34" charset="0"/>
              <a:buNone/>
              <a:defRPr sz="1961" kern="1200">
                <a:solidFill>
                  <a:schemeClr val="tx1">
                    <a:tint val="75000"/>
                  </a:schemeClr>
                </a:solidFill>
                <a:latin typeface="+mn-lt"/>
                <a:ea typeface="+mn-ea"/>
                <a:cs typeface="+mn-cs"/>
              </a:defRPr>
            </a:lvl9pPr>
          </a:lstStyle>
          <a:p>
            <a:r>
              <a:rPr lang="en-US" sz="2000"/>
              <a:t>Azure Active Directory Customer Success Team</a:t>
            </a:r>
          </a:p>
        </p:txBody>
      </p:sp>
    </p:spTree>
    <p:extLst>
      <p:ext uri="{BB962C8B-B14F-4D97-AF65-F5344CB8AC3E}">
        <p14:creationId xmlns:p14="http://schemas.microsoft.com/office/powerpoint/2010/main" val="1936283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マイクロソフトの方向性 </a:t>
            </a:r>
            <a:r>
              <a:rPr lang="en-US" altLang="ja-JP" sz="3600" dirty="0">
                <a:latin typeface="Meiryo UI" panose="020B0604030504040204" pitchFamily="50" charset="-128"/>
              </a:rPr>
              <a:t> (Active Directory &amp; Azure AD)</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en-US" altLang="ja-JP" sz="2600" dirty="0">
                <a:solidFill>
                  <a:srgbClr val="0078D4"/>
                </a:solidFill>
                <a:latin typeface="Meiryo UI" panose="020B0604030504040204" pitchFamily="50" charset="-128"/>
                <a:ea typeface="Meiryo UI" panose="020B0604030504040204" pitchFamily="50" charset="-128"/>
              </a:rPr>
              <a:t>Q:</a:t>
            </a:r>
            <a:r>
              <a:rPr kumimoji="1" lang="ja-JP" altLang="en-US" sz="2600" dirty="0">
                <a:solidFill>
                  <a:srgbClr val="0078D4"/>
                </a:solidFill>
                <a:latin typeface="Meiryo UI" panose="020B0604030504040204" pitchFamily="50" charset="-128"/>
                <a:ea typeface="Meiryo UI" panose="020B0604030504040204" pitchFamily="50" charset="-128"/>
              </a:rPr>
              <a:t> オンプレ </a:t>
            </a:r>
            <a:r>
              <a:rPr kumimoji="1" lang="en-US" altLang="ja-JP" sz="2600" dirty="0">
                <a:solidFill>
                  <a:srgbClr val="0078D4"/>
                </a:solidFill>
                <a:latin typeface="Meiryo UI" panose="020B0604030504040204" pitchFamily="50" charset="-128"/>
                <a:ea typeface="Meiryo UI" panose="020B0604030504040204" pitchFamily="50" charset="-128"/>
              </a:rPr>
              <a:t>AD </a:t>
            </a:r>
            <a:r>
              <a:rPr kumimoji="1" lang="ja-JP" altLang="en-US" sz="2600" dirty="0">
                <a:solidFill>
                  <a:srgbClr val="0078D4"/>
                </a:solidFill>
                <a:latin typeface="Meiryo UI" panose="020B0604030504040204" pitchFamily="50" charset="-128"/>
                <a:ea typeface="Meiryo UI" panose="020B0604030504040204" pitchFamily="50" charset="-128"/>
              </a:rPr>
              <a:t>だけで良い？</a:t>
            </a:r>
          </a:p>
          <a:p>
            <a:pPr>
              <a:lnSpc>
                <a:spcPct val="90000"/>
              </a:lnSpc>
              <a:spcAft>
                <a:spcPts val="600"/>
              </a:spcAft>
            </a:pPr>
            <a:endParaRPr kumimoji="1" lang="en-US" altLang="ja-JP" sz="2600" dirty="0">
              <a:solidFill>
                <a:srgbClr val="0078D4"/>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AD864F8A-BA7E-487E-90B5-8FAB018AC31B}"/>
              </a:ext>
            </a:extLst>
          </p:cNvPr>
          <p:cNvSpPr txBox="1"/>
          <p:nvPr/>
        </p:nvSpPr>
        <p:spPr>
          <a:xfrm>
            <a:off x="1469811" y="2149858"/>
            <a:ext cx="9197439" cy="2123658"/>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66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オンプレ </a:t>
            </a:r>
            <a:r>
              <a:rPr kumimoji="1" lang="en-US" altLang="ja-JP" sz="66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a:t>
            </a:r>
            <a:r>
              <a:rPr kumimoji="1" lang="ja-JP" altLang="en-US" sz="66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だけで良い？</a:t>
            </a:r>
            <a:endParaRPr kumimoji="1" lang="en-US" altLang="ja-JP" sz="66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Tree>
    <p:extLst>
      <p:ext uri="{BB962C8B-B14F-4D97-AF65-F5344CB8AC3E}">
        <p14:creationId xmlns:p14="http://schemas.microsoft.com/office/powerpoint/2010/main" val="41513698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マイクロソフトの方向性 </a:t>
            </a:r>
            <a:r>
              <a:rPr lang="en-US" altLang="ja-JP" sz="3600" dirty="0">
                <a:latin typeface="Meiryo UI" panose="020B0604030504040204" pitchFamily="50" charset="-128"/>
              </a:rPr>
              <a:t> (Active Directory &amp; Azure AD)</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運用環境では必然的に </a:t>
            </a:r>
            <a:r>
              <a:rPr kumimoji="1" lang="en-US" altLang="ja-JP" sz="2600" dirty="0">
                <a:solidFill>
                  <a:srgbClr val="0078D4"/>
                </a:solidFill>
                <a:latin typeface="Meiryo UI" panose="020B0604030504040204" pitchFamily="50" charset="-128"/>
                <a:ea typeface="Meiryo UI" panose="020B0604030504040204" pitchFamily="50" charset="-128"/>
              </a:rPr>
              <a:t>Azure AD </a:t>
            </a:r>
            <a:r>
              <a:rPr kumimoji="1" lang="ja-JP" altLang="en-US" sz="2600" dirty="0">
                <a:solidFill>
                  <a:srgbClr val="0078D4"/>
                </a:solidFill>
                <a:latin typeface="Meiryo UI" panose="020B0604030504040204" pitchFamily="50" charset="-128"/>
                <a:ea typeface="Meiryo UI" panose="020B0604030504040204" pitchFamily="50" charset="-128"/>
              </a:rPr>
              <a:t>を活用することになります</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B9A30C84-ED76-4570-AC6F-39F139D9BD52}"/>
              </a:ext>
            </a:extLst>
          </p:cNvPr>
          <p:cNvSpPr txBox="1"/>
          <p:nvPr/>
        </p:nvSpPr>
        <p:spPr>
          <a:xfrm>
            <a:off x="710620" y="1216052"/>
            <a:ext cx="11554048" cy="1037207"/>
          </a:xfrm>
          <a:prstGeom prst="rect">
            <a:avLst/>
          </a:prstGeom>
          <a:noFill/>
        </p:spPr>
        <p:txBody>
          <a:bodyPr wrap="square" lIns="182880" tIns="146304" rIns="182880" bIns="146304" rtlCol="0">
            <a:spAutoFit/>
          </a:bodyPr>
          <a:lstStyle/>
          <a:p>
            <a:pPr>
              <a:lnSpc>
                <a:spcPct val="90000"/>
              </a:lnSpc>
              <a:spcAft>
                <a:spcPts val="600"/>
              </a:spcAft>
            </a:pPr>
            <a:r>
              <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Active Directory </a:t>
            </a:r>
            <a:r>
              <a:rPr kumimoji="1" lang="ja-JP" altLang="en-US"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が想定している世界 </a:t>
            </a:r>
            <a:r>
              <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(2000 </a:t>
            </a:r>
            <a:r>
              <a:rPr kumimoji="1" lang="ja-JP" altLang="en-US"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年</a:t>
            </a:r>
            <a:r>
              <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ja-JP" altLang="en-US"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「ネットワーク境界線」</a:t>
            </a:r>
            <a:endPar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が想定している世界 </a:t>
            </a:r>
            <a:r>
              <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r>
              <a:rPr kumimoji="1" lang="ja-JP" altLang="en-US"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現在</a:t>
            </a:r>
            <a:r>
              <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ja-JP" altLang="en-US"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：「ゼロトラスト」</a:t>
            </a:r>
            <a:endPar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
        <p:nvSpPr>
          <p:cNvPr id="5" name="楕円 4">
            <a:extLst>
              <a:ext uri="{FF2B5EF4-FFF2-40B4-BE49-F238E27FC236}">
                <a16:creationId xmlns:a16="http://schemas.microsoft.com/office/drawing/2014/main" id="{75BC9BC9-414C-44DB-8CEB-255B176CBEC9}"/>
              </a:ext>
            </a:extLst>
          </p:cNvPr>
          <p:cNvSpPr/>
          <p:nvPr/>
        </p:nvSpPr>
        <p:spPr bwMode="auto">
          <a:xfrm>
            <a:off x="6414976" y="3870652"/>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ゼロトラスト</a:t>
            </a:r>
          </a:p>
        </p:txBody>
      </p:sp>
      <p:sp>
        <p:nvSpPr>
          <p:cNvPr id="6" name="楕円 5">
            <a:extLst>
              <a:ext uri="{FF2B5EF4-FFF2-40B4-BE49-F238E27FC236}">
                <a16:creationId xmlns:a16="http://schemas.microsoft.com/office/drawing/2014/main" id="{52B6D00B-2554-4D75-8A94-3735F27328C9}"/>
              </a:ext>
            </a:extLst>
          </p:cNvPr>
          <p:cNvSpPr/>
          <p:nvPr/>
        </p:nvSpPr>
        <p:spPr bwMode="auto">
          <a:xfrm>
            <a:off x="5668224" y="2407197"/>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リモートワーク</a:t>
            </a:r>
          </a:p>
        </p:txBody>
      </p:sp>
      <p:sp>
        <p:nvSpPr>
          <p:cNvPr id="10" name="楕円 9">
            <a:extLst>
              <a:ext uri="{FF2B5EF4-FFF2-40B4-BE49-F238E27FC236}">
                <a16:creationId xmlns:a16="http://schemas.microsoft.com/office/drawing/2014/main" id="{5520FECB-2551-4B13-A239-BC2DDB1BA31F}"/>
              </a:ext>
            </a:extLst>
          </p:cNvPr>
          <p:cNvSpPr/>
          <p:nvPr/>
        </p:nvSpPr>
        <p:spPr bwMode="auto">
          <a:xfrm>
            <a:off x="2392352" y="2510636"/>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インターネットの普及</a:t>
            </a:r>
          </a:p>
        </p:txBody>
      </p:sp>
      <p:sp>
        <p:nvSpPr>
          <p:cNvPr id="12" name="楕円 11">
            <a:extLst>
              <a:ext uri="{FF2B5EF4-FFF2-40B4-BE49-F238E27FC236}">
                <a16:creationId xmlns:a16="http://schemas.microsoft.com/office/drawing/2014/main" id="{AD09310C-A044-4F3F-B399-9000EA467150}"/>
              </a:ext>
            </a:extLst>
          </p:cNvPr>
          <p:cNvSpPr/>
          <p:nvPr/>
        </p:nvSpPr>
        <p:spPr bwMode="auto">
          <a:xfrm>
            <a:off x="9274172" y="4172133"/>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セキュリティ</a:t>
            </a:r>
          </a:p>
        </p:txBody>
      </p:sp>
      <p:sp>
        <p:nvSpPr>
          <p:cNvPr id="14" name="楕円 13">
            <a:extLst>
              <a:ext uri="{FF2B5EF4-FFF2-40B4-BE49-F238E27FC236}">
                <a16:creationId xmlns:a16="http://schemas.microsoft.com/office/drawing/2014/main" id="{C5C9F9D2-5C42-46D7-9FD1-E903317D09EE}"/>
              </a:ext>
            </a:extLst>
          </p:cNvPr>
          <p:cNvSpPr/>
          <p:nvPr/>
        </p:nvSpPr>
        <p:spPr bwMode="auto">
          <a:xfrm>
            <a:off x="3231471" y="4048197"/>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ネットワーク</a:t>
            </a:r>
            <a:endParaRPr kumimoji="1" lang="en-US" altLang="ja-JP" sz="2000" dirty="0">
              <a:solidFill>
                <a:srgbClr val="1C1C1C"/>
              </a:solidFill>
              <a:latin typeface="Meiryo UI" panose="020B0604030504040204" pitchFamily="50" charset="-128"/>
            </a:endParaRPr>
          </a:p>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境界線？</a:t>
            </a:r>
          </a:p>
        </p:txBody>
      </p:sp>
      <p:sp>
        <p:nvSpPr>
          <p:cNvPr id="16" name="楕円 15">
            <a:extLst>
              <a:ext uri="{FF2B5EF4-FFF2-40B4-BE49-F238E27FC236}">
                <a16:creationId xmlns:a16="http://schemas.microsoft.com/office/drawing/2014/main" id="{7662C122-14E0-4429-A9EB-D5BA72B1AE13}"/>
              </a:ext>
            </a:extLst>
          </p:cNvPr>
          <p:cNvSpPr/>
          <p:nvPr/>
        </p:nvSpPr>
        <p:spPr bwMode="auto">
          <a:xfrm>
            <a:off x="424731" y="3713549"/>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クラウドの</a:t>
            </a:r>
            <a:endParaRPr kumimoji="1" lang="en-US" altLang="ja-JP" sz="2000" dirty="0">
              <a:solidFill>
                <a:srgbClr val="1C1C1C"/>
              </a:solidFill>
              <a:latin typeface="Meiryo UI" panose="020B0604030504040204" pitchFamily="50" charset="-128"/>
            </a:endParaRPr>
          </a:p>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パワー</a:t>
            </a:r>
            <a:endParaRPr kumimoji="1" lang="en-US" altLang="ja-JP" sz="2000" dirty="0">
              <a:solidFill>
                <a:srgbClr val="1C1C1C"/>
              </a:solidFill>
              <a:latin typeface="Meiryo UI" panose="020B0604030504040204" pitchFamily="50" charset="-128"/>
            </a:endParaRPr>
          </a:p>
        </p:txBody>
      </p:sp>
      <p:sp>
        <p:nvSpPr>
          <p:cNvPr id="18" name="楕円 17">
            <a:extLst>
              <a:ext uri="{FF2B5EF4-FFF2-40B4-BE49-F238E27FC236}">
                <a16:creationId xmlns:a16="http://schemas.microsoft.com/office/drawing/2014/main" id="{1F3D9AD7-4721-4BB8-ADAC-88B65A76A3B5}"/>
              </a:ext>
            </a:extLst>
          </p:cNvPr>
          <p:cNvSpPr/>
          <p:nvPr/>
        </p:nvSpPr>
        <p:spPr bwMode="auto">
          <a:xfrm>
            <a:off x="4475290" y="5405749"/>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デバイスの普及</a:t>
            </a:r>
          </a:p>
        </p:txBody>
      </p:sp>
      <p:sp>
        <p:nvSpPr>
          <p:cNvPr id="3" name="楕円 2">
            <a:extLst>
              <a:ext uri="{FF2B5EF4-FFF2-40B4-BE49-F238E27FC236}">
                <a16:creationId xmlns:a16="http://schemas.microsoft.com/office/drawing/2014/main" id="{F738248C-988B-4259-909B-0DB506D5C7F8}"/>
              </a:ext>
            </a:extLst>
          </p:cNvPr>
          <p:cNvSpPr/>
          <p:nvPr/>
        </p:nvSpPr>
        <p:spPr bwMode="auto">
          <a:xfrm>
            <a:off x="8677391" y="2674641"/>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運用・メンテナンスの負担</a:t>
            </a:r>
          </a:p>
        </p:txBody>
      </p:sp>
      <p:sp>
        <p:nvSpPr>
          <p:cNvPr id="7" name="楕円 6">
            <a:extLst>
              <a:ext uri="{FF2B5EF4-FFF2-40B4-BE49-F238E27FC236}">
                <a16:creationId xmlns:a16="http://schemas.microsoft.com/office/drawing/2014/main" id="{9DF93A6F-53D5-4C42-B964-AEE3002D7046}"/>
              </a:ext>
            </a:extLst>
          </p:cNvPr>
          <p:cNvSpPr/>
          <p:nvPr/>
        </p:nvSpPr>
        <p:spPr bwMode="auto">
          <a:xfrm>
            <a:off x="665570" y="5267190"/>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クラウド アプリ</a:t>
            </a:r>
            <a:endParaRPr kumimoji="1" lang="en-US" altLang="ja-JP" sz="2000" dirty="0">
              <a:solidFill>
                <a:srgbClr val="1C1C1C"/>
              </a:solidFill>
              <a:latin typeface="Meiryo UI" panose="020B0604030504040204" pitchFamily="50" charset="-128"/>
            </a:endParaRPr>
          </a:p>
        </p:txBody>
      </p:sp>
      <p:sp>
        <p:nvSpPr>
          <p:cNvPr id="9" name="楕円 8">
            <a:extLst>
              <a:ext uri="{FF2B5EF4-FFF2-40B4-BE49-F238E27FC236}">
                <a16:creationId xmlns:a16="http://schemas.microsoft.com/office/drawing/2014/main" id="{178586AB-687A-4796-BDCA-6DEB15C4593D}"/>
              </a:ext>
            </a:extLst>
          </p:cNvPr>
          <p:cNvSpPr/>
          <p:nvPr/>
        </p:nvSpPr>
        <p:spPr bwMode="auto">
          <a:xfrm>
            <a:off x="7467809" y="5366763"/>
            <a:ext cx="2754284" cy="1396538"/>
          </a:xfrm>
          <a:prstGeom prst="ellipse">
            <a:avLst/>
          </a:prstGeom>
          <a:noFill/>
          <a:ln w="38100">
            <a:solidFill>
              <a:srgbClr val="0078D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kumimoji="1" lang="ja-JP" altLang="en-US" sz="2000" dirty="0">
                <a:solidFill>
                  <a:srgbClr val="1C1C1C"/>
                </a:solidFill>
                <a:latin typeface="Meiryo UI" panose="020B0604030504040204" pitchFamily="50" charset="-128"/>
              </a:rPr>
              <a:t>利便性</a:t>
            </a:r>
          </a:p>
        </p:txBody>
      </p:sp>
    </p:spTree>
    <p:extLst>
      <p:ext uri="{BB962C8B-B14F-4D97-AF65-F5344CB8AC3E}">
        <p14:creationId xmlns:p14="http://schemas.microsoft.com/office/powerpoint/2010/main" val="3054553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マイクロソフトの方向性 </a:t>
            </a:r>
            <a:r>
              <a:rPr lang="en-US" altLang="ja-JP" sz="3600" dirty="0">
                <a:latin typeface="Meiryo UI" panose="020B0604030504040204" pitchFamily="50" charset="-128"/>
              </a:rPr>
              <a:t> (Active Directory &amp; Azure AD)</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en-US" altLang="ja-JP" sz="2600" dirty="0">
                <a:solidFill>
                  <a:srgbClr val="0078D4"/>
                </a:solidFill>
                <a:latin typeface="Meiryo UI" panose="020B0604030504040204" pitchFamily="50" charset="-128"/>
                <a:ea typeface="Meiryo UI" panose="020B0604030504040204" pitchFamily="50" charset="-128"/>
              </a:rPr>
              <a:t>Azure AD </a:t>
            </a:r>
            <a:r>
              <a:rPr kumimoji="1" lang="ja-JP" altLang="en-US" sz="2600" dirty="0">
                <a:solidFill>
                  <a:srgbClr val="0078D4"/>
                </a:solidFill>
                <a:latin typeface="Meiryo UI" panose="020B0604030504040204" pitchFamily="50" charset="-128"/>
                <a:ea typeface="Meiryo UI" panose="020B0604030504040204" pitchFamily="50" charset="-128"/>
              </a:rPr>
              <a:t>を活用するべきサイン</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B865C6C5-1828-4078-9B32-59E7CB3D111D}"/>
              </a:ext>
            </a:extLst>
          </p:cNvPr>
          <p:cNvSpPr/>
          <p:nvPr/>
        </p:nvSpPr>
        <p:spPr bwMode="auto">
          <a:xfrm>
            <a:off x="1531973" y="1614484"/>
            <a:ext cx="9073116" cy="985230"/>
          </a:xfrm>
          <a:prstGeom prst="roundRect">
            <a:avLst/>
          </a:prstGeom>
          <a:noFill/>
          <a:ln w="28575">
            <a:solidFill>
              <a:srgbClr val="0078D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kumimoji="1" lang="ja-JP" altLang="en-US" sz="2000" dirty="0" err="1">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5" name="四角形: 角を丸くする 4">
            <a:extLst>
              <a:ext uri="{FF2B5EF4-FFF2-40B4-BE49-F238E27FC236}">
                <a16:creationId xmlns:a16="http://schemas.microsoft.com/office/drawing/2014/main" id="{7240EE85-0EBA-4A80-B670-D10E2BAD6587}"/>
              </a:ext>
            </a:extLst>
          </p:cNvPr>
          <p:cNvSpPr/>
          <p:nvPr/>
        </p:nvSpPr>
        <p:spPr bwMode="auto">
          <a:xfrm>
            <a:off x="1531973" y="2835456"/>
            <a:ext cx="9073116" cy="985230"/>
          </a:xfrm>
          <a:prstGeom prst="roundRect">
            <a:avLst/>
          </a:prstGeom>
          <a:noFill/>
          <a:ln w="28575">
            <a:solidFill>
              <a:srgbClr val="0078D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kumimoji="1" lang="ja-JP" altLang="en-US" sz="2000" dirty="0" err="1">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7" name="四角形: 角を丸くする 6">
            <a:extLst>
              <a:ext uri="{FF2B5EF4-FFF2-40B4-BE49-F238E27FC236}">
                <a16:creationId xmlns:a16="http://schemas.microsoft.com/office/drawing/2014/main" id="{88513938-985C-4C5D-BE5F-C87CE5FE0E8B}"/>
              </a:ext>
            </a:extLst>
          </p:cNvPr>
          <p:cNvSpPr/>
          <p:nvPr/>
        </p:nvSpPr>
        <p:spPr bwMode="auto">
          <a:xfrm>
            <a:off x="1531973" y="3971368"/>
            <a:ext cx="9073116" cy="985230"/>
          </a:xfrm>
          <a:prstGeom prst="roundRect">
            <a:avLst/>
          </a:prstGeom>
          <a:noFill/>
          <a:ln w="28575">
            <a:solidFill>
              <a:srgbClr val="0078D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kumimoji="1" lang="ja-JP" altLang="en-US" sz="2000" dirty="0" err="1">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11" name="四角形: 角を丸くする 10">
            <a:extLst>
              <a:ext uri="{FF2B5EF4-FFF2-40B4-BE49-F238E27FC236}">
                <a16:creationId xmlns:a16="http://schemas.microsoft.com/office/drawing/2014/main" id="{1616A515-0DE4-46CC-B28F-3CDC1E902A52}"/>
              </a:ext>
            </a:extLst>
          </p:cNvPr>
          <p:cNvSpPr/>
          <p:nvPr/>
        </p:nvSpPr>
        <p:spPr bwMode="auto">
          <a:xfrm>
            <a:off x="1531973" y="5236535"/>
            <a:ext cx="9073116" cy="985230"/>
          </a:xfrm>
          <a:prstGeom prst="roundRect">
            <a:avLst/>
          </a:prstGeom>
          <a:noFill/>
          <a:ln w="28575">
            <a:solidFill>
              <a:srgbClr val="0078D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kumimoji="1" lang="ja-JP" altLang="en-US" sz="2000" dirty="0" err="1">
              <a:gradFill>
                <a:gsLst>
                  <a:gs pos="0">
                    <a:srgbClr val="FFFFFF"/>
                  </a:gs>
                  <a:gs pos="100000">
                    <a:srgbClr val="FFFFFF"/>
                  </a:gs>
                </a:gsLst>
                <a:lin ang="5400000" scaled="0"/>
              </a:gradFill>
              <a:latin typeface="Meiryo UI" panose="020B0604030504040204" pitchFamily="50" charset="-128"/>
              <a:ea typeface="Meiryo UI" panose="020B0604030504040204" pitchFamily="50" charset="-128"/>
              <a:cs typeface="Segoe UI" pitchFamily="34" charset="0"/>
            </a:endParaRPr>
          </a:p>
        </p:txBody>
      </p:sp>
      <p:sp>
        <p:nvSpPr>
          <p:cNvPr id="12" name="テキスト ボックス 11">
            <a:extLst>
              <a:ext uri="{FF2B5EF4-FFF2-40B4-BE49-F238E27FC236}">
                <a16:creationId xmlns:a16="http://schemas.microsoft.com/office/drawing/2014/main" id="{EE255D6B-88F1-4CEE-90CD-4464B6F33066}"/>
              </a:ext>
            </a:extLst>
          </p:cNvPr>
          <p:cNvSpPr txBox="1"/>
          <p:nvPr/>
        </p:nvSpPr>
        <p:spPr>
          <a:xfrm>
            <a:off x="2952304" y="1860875"/>
            <a:ext cx="5365898" cy="492443"/>
          </a:xfrm>
          <a:prstGeom prst="rect">
            <a:avLst/>
          </a:prstGeom>
          <a:noFill/>
        </p:spPr>
        <p:txBody>
          <a:bodyPr wrap="square" lIns="0" tIns="0" rIns="0" bIns="0" rtlCol="0">
            <a:spAutoFit/>
          </a:bodyPr>
          <a:lstStyle/>
          <a:p>
            <a:pPr algn="l"/>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リモートワークの需要がある</a:t>
            </a:r>
          </a:p>
        </p:txBody>
      </p:sp>
      <p:sp>
        <p:nvSpPr>
          <p:cNvPr id="14" name="テキスト ボックス 13">
            <a:extLst>
              <a:ext uri="{FF2B5EF4-FFF2-40B4-BE49-F238E27FC236}">
                <a16:creationId xmlns:a16="http://schemas.microsoft.com/office/drawing/2014/main" id="{CD08E42E-8D27-48FD-BCC4-674BBEF540CC}"/>
              </a:ext>
            </a:extLst>
          </p:cNvPr>
          <p:cNvSpPr txBox="1"/>
          <p:nvPr/>
        </p:nvSpPr>
        <p:spPr>
          <a:xfrm>
            <a:off x="2952304" y="3081849"/>
            <a:ext cx="5195778" cy="492443"/>
          </a:xfrm>
          <a:prstGeom prst="rect">
            <a:avLst/>
          </a:prstGeom>
          <a:noFill/>
        </p:spPr>
        <p:txBody>
          <a:bodyPr wrap="square" lIns="0" tIns="0" rIns="0" bIns="0" rtlCol="0">
            <a:spAutoFit/>
          </a:bodyPr>
          <a:lstStyle/>
          <a:p>
            <a:pPr algn="l"/>
            <a:r>
              <a:rPr kumimoji="1" lang="en-US" altLang="ja-JP" sz="3200" dirty="0">
                <a:gradFill>
                  <a:gsLst>
                    <a:gs pos="2917">
                      <a:schemeClr val="tx1"/>
                    </a:gs>
                    <a:gs pos="30000">
                      <a:schemeClr val="tx1"/>
                    </a:gs>
                  </a:gsLst>
                  <a:lin ang="5400000" scaled="0"/>
                </a:gradFill>
                <a:latin typeface="Meiryo UI" panose="020B0604030504040204" pitchFamily="50" charset="-128"/>
              </a:rPr>
              <a:t>SaaS </a:t>
            </a:r>
            <a:r>
              <a:rPr kumimoji="1" lang="ja-JP" altLang="en-US" sz="3200" dirty="0">
                <a:gradFill>
                  <a:gsLst>
                    <a:gs pos="2917">
                      <a:schemeClr val="tx1"/>
                    </a:gs>
                    <a:gs pos="30000">
                      <a:schemeClr val="tx1"/>
                    </a:gs>
                  </a:gsLst>
                  <a:lin ang="5400000" scaled="0"/>
                </a:gradFill>
                <a:latin typeface="Meiryo UI" panose="020B0604030504040204" pitchFamily="50" charset="-128"/>
              </a:rPr>
              <a:t>アプリを利用している</a:t>
            </a:r>
          </a:p>
        </p:txBody>
      </p:sp>
      <p:sp>
        <p:nvSpPr>
          <p:cNvPr id="16" name="テキスト ボックス 15">
            <a:extLst>
              <a:ext uri="{FF2B5EF4-FFF2-40B4-BE49-F238E27FC236}">
                <a16:creationId xmlns:a16="http://schemas.microsoft.com/office/drawing/2014/main" id="{3E96E5F2-0CC9-4248-BB3D-F7B5E6C846A8}"/>
              </a:ext>
            </a:extLst>
          </p:cNvPr>
          <p:cNvSpPr txBox="1"/>
          <p:nvPr/>
        </p:nvSpPr>
        <p:spPr>
          <a:xfrm>
            <a:off x="2952304" y="4217759"/>
            <a:ext cx="4706681" cy="492443"/>
          </a:xfrm>
          <a:prstGeom prst="rect">
            <a:avLst/>
          </a:prstGeom>
          <a:noFill/>
        </p:spPr>
        <p:txBody>
          <a:bodyPr wrap="square" lIns="0" tIns="0" rIns="0" bIns="0" rtlCol="0">
            <a:spAutoFit/>
          </a:bodyPr>
          <a:lstStyle/>
          <a:p>
            <a:pPr algn="l"/>
            <a:r>
              <a:rPr kumimoji="1" lang="ja-JP" altLang="en-US" sz="3200" dirty="0">
                <a:gradFill>
                  <a:gsLst>
                    <a:gs pos="2917">
                      <a:schemeClr val="tx1"/>
                    </a:gs>
                    <a:gs pos="30000">
                      <a:schemeClr val="tx1"/>
                    </a:gs>
                  </a:gsLst>
                  <a:lin ang="5400000" scaled="0"/>
                </a:gradFill>
                <a:latin typeface="Meiryo UI" panose="020B0604030504040204" pitchFamily="50" charset="-128"/>
              </a:rPr>
              <a:t>クラウドにデータがある</a:t>
            </a:r>
          </a:p>
        </p:txBody>
      </p:sp>
      <p:sp>
        <p:nvSpPr>
          <p:cNvPr id="18" name="テキスト ボックス 17">
            <a:extLst>
              <a:ext uri="{FF2B5EF4-FFF2-40B4-BE49-F238E27FC236}">
                <a16:creationId xmlns:a16="http://schemas.microsoft.com/office/drawing/2014/main" id="{7FA3C034-23CE-457B-BA03-41E2291B909B}"/>
              </a:ext>
            </a:extLst>
          </p:cNvPr>
          <p:cNvSpPr txBox="1"/>
          <p:nvPr/>
        </p:nvSpPr>
        <p:spPr>
          <a:xfrm>
            <a:off x="2952304" y="5482928"/>
            <a:ext cx="6287389" cy="492443"/>
          </a:xfrm>
          <a:prstGeom prst="rect">
            <a:avLst/>
          </a:prstGeom>
          <a:noFill/>
        </p:spPr>
        <p:txBody>
          <a:bodyPr wrap="square" lIns="0" tIns="0" rIns="0" bIns="0" rtlCol="0">
            <a:spAutoFit/>
          </a:bodyPr>
          <a:lstStyle/>
          <a:p>
            <a:pPr algn="l"/>
            <a:r>
              <a:rPr kumimoji="1" lang="ja-JP" altLang="en-US" sz="3200" dirty="0">
                <a:gradFill>
                  <a:gsLst>
                    <a:gs pos="2917">
                      <a:schemeClr val="tx1"/>
                    </a:gs>
                    <a:gs pos="30000">
                      <a:schemeClr val="tx1"/>
                    </a:gs>
                  </a:gsLst>
                  <a:lin ang="5400000" scaled="0"/>
                </a:gradFill>
                <a:latin typeface="Meiryo UI" panose="020B0604030504040204" pitchFamily="50" charset="-128"/>
              </a:rPr>
              <a:t>サイバー攻撃の対策を考えている</a:t>
            </a:r>
          </a:p>
        </p:txBody>
      </p:sp>
      <p:sp>
        <p:nvSpPr>
          <p:cNvPr id="20" name="hand_1" title="Icon of an open hand">
            <a:extLst>
              <a:ext uri="{FF2B5EF4-FFF2-40B4-BE49-F238E27FC236}">
                <a16:creationId xmlns:a16="http://schemas.microsoft.com/office/drawing/2014/main" id="{E1F58658-7CCF-49F1-A196-72A27DD55B8E}"/>
              </a:ext>
            </a:extLst>
          </p:cNvPr>
          <p:cNvSpPr>
            <a:spLocks noChangeAspect="1" noEditPoints="1"/>
          </p:cNvSpPr>
          <p:nvPr/>
        </p:nvSpPr>
        <p:spPr bwMode="auto">
          <a:xfrm>
            <a:off x="1714049" y="1789807"/>
            <a:ext cx="505642" cy="634581"/>
          </a:xfrm>
          <a:custGeom>
            <a:avLst/>
            <a:gdLst>
              <a:gd name="T0" fmla="*/ 70 w 274"/>
              <a:gd name="T1" fmla="*/ 186 h 346"/>
              <a:gd name="T2" fmla="*/ 89 w 274"/>
              <a:gd name="T3" fmla="*/ 204 h 346"/>
              <a:gd name="T4" fmla="*/ 89 w 274"/>
              <a:gd name="T5" fmla="*/ 204 h 346"/>
              <a:gd name="T6" fmla="*/ 89 w 274"/>
              <a:gd name="T7" fmla="*/ 158 h 346"/>
              <a:gd name="T8" fmla="*/ 89 w 274"/>
              <a:gd name="T9" fmla="*/ 48 h 346"/>
              <a:gd name="T10" fmla="*/ 112 w 274"/>
              <a:gd name="T11" fmla="*/ 24 h 346"/>
              <a:gd name="T12" fmla="*/ 135 w 274"/>
              <a:gd name="T13" fmla="*/ 48 h 346"/>
              <a:gd name="T14" fmla="*/ 135 w 274"/>
              <a:gd name="T15" fmla="*/ 156 h 346"/>
              <a:gd name="T16" fmla="*/ 70 w 274"/>
              <a:gd name="T17" fmla="*/ 186 h 346"/>
              <a:gd name="T18" fmla="*/ 56 w 274"/>
              <a:gd name="T19" fmla="*/ 169 h 346"/>
              <a:gd name="T20" fmla="*/ 13 w 274"/>
              <a:gd name="T21" fmla="*/ 168 h 346"/>
              <a:gd name="T22" fmla="*/ 11 w 274"/>
              <a:gd name="T23" fmla="*/ 210 h 346"/>
              <a:gd name="T24" fmla="*/ 119 w 274"/>
              <a:gd name="T25" fmla="*/ 317 h 346"/>
              <a:gd name="T26" fmla="*/ 199 w 274"/>
              <a:gd name="T27" fmla="*/ 334 h 346"/>
              <a:gd name="T28" fmla="*/ 274 w 274"/>
              <a:gd name="T29" fmla="*/ 256 h 346"/>
              <a:gd name="T30" fmla="*/ 274 w 274"/>
              <a:gd name="T31" fmla="*/ 67 h 346"/>
              <a:gd name="T32" fmla="*/ 251 w 274"/>
              <a:gd name="T33" fmla="*/ 44 h 346"/>
              <a:gd name="T34" fmla="*/ 228 w 274"/>
              <a:gd name="T35" fmla="*/ 67 h 346"/>
              <a:gd name="T36" fmla="*/ 181 w 274"/>
              <a:gd name="T37" fmla="*/ 156 h 346"/>
              <a:gd name="T38" fmla="*/ 181 w 274"/>
              <a:gd name="T39" fmla="*/ 23 h 346"/>
              <a:gd name="T40" fmla="*/ 158 w 274"/>
              <a:gd name="T41" fmla="*/ 0 h 346"/>
              <a:gd name="T42" fmla="*/ 135 w 274"/>
              <a:gd name="T43" fmla="*/ 23 h 346"/>
              <a:gd name="T44" fmla="*/ 135 w 274"/>
              <a:gd name="T45" fmla="*/ 44 h 346"/>
              <a:gd name="T46" fmla="*/ 228 w 274"/>
              <a:gd name="T47" fmla="*/ 169 h 346"/>
              <a:gd name="T48" fmla="*/ 228 w 274"/>
              <a:gd name="T49" fmla="*/ 44 h 346"/>
              <a:gd name="T50" fmla="*/ 204 w 274"/>
              <a:gd name="T51" fmla="*/ 21 h 346"/>
              <a:gd name="T52" fmla="*/ 181 w 274"/>
              <a:gd name="T53" fmla="*/ 4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346">
                <a:moveTo>
                  <a:pt x="70" y="186"/>
                </a:moveTo>
                <a:cubicBezTo>
                  <a:pt x="89" y="204"/>
                  <a:pt x="89" y="204"/>
                  <a:pt x="89" y="204"/>
                </a:cubicBezTo>
                <a:cubicBezTo>
                  <a:pt x="89" y="204"/>
                  <a:pt x="89" y="204"/>
                  <a:pt x="89" y="204"/>
                </a:cubicBezTo>
                <a:cubicBezTo>
                  <a:pt x="89" y="158"/>
                  <a:pt x="89" y="158"/>
                  <a:pt x="89" y="158"/>
                </a:cubicBezTo>
                <a:cubicBezTo>
                  <a:pt x="89" y="48"/>
                  <a:pt x="89" y="48"/>
                  <a:pt x="89" y="48"/>
                </a:cubicBezTo>
                <a:cubicBezTo>
                  <a:pt x="89" y="35"/>
                  <a:pt x="99" y="24"/>
                  <a:pt x="112" y="24"/>
                </a:cubicBezTo>
                <a:cubicBezTo>
                  <a:pt x="125" y="24"/>
                  <a:pt x="135" y="35"/>
                  <a:pt x="135" y="48"/>
                </a:cubicBezTo>
                <a:cubicBezTo>
                  <a:pt x="135" y="156"/>
                  <a:pt x="135" y="156"/>
                  <a:pt x="135" y="156"/>
                </a:cubicBezTo>
                <a:moveTo>
                  <a:pt x="70" y="186"/>
                </a:moveTo>
                <a:cubicBezTo>
                  <a:pt x="56" y="169"/>
                  <a:pt x="56" y="169"/>
                  <a:pt x="56" y="169"/>
                </a:cubicBezTo>
                <a:cubicBezTo>
                  <a:pt x="45" y="157"/>
                  <a:pt x="26" y="156"/>
                  <a:pt x="13" y="168"/>
                </a:cubicBezTo>
                <a:cubicBezTo>
                  <a:pt x="1" y="179"/>
                  <a:pt x="0" y="198"/>
                  <a:pt x="11" y="210"/>
                </a:cubicBezTo>
                <a:cubicBezTo>
                  <a:pt x="119" y="317"/>
                  <a:pt x="119" y="317"/>
                  <a:pt x="119" y="317"/>
                </a:cubicBezTo>
                <a:cubicBezTo>
                  <a:pt x="119" y="317"/>
                  <a:pt x="148" y="346"/>
                  <a:pt x="199" y="334"/>
                </a:cubicBezTo>
                <a:cubicBezTo>
                  <a:pt x="252" y="322"/>
                  <a:pt x="274" y="282"/>
                  <a:pt x="274" y="256"/>
                </a:cubicBezTo>
                <a:cubicBezTo>
                  <a:pt x="274" y="67"/>
                  <a:pt x="274" y="67"/>
                  <a:pt x="274" y="67"/>
                </a:cubicBezTo>
                <a:cubicBezTo>
                  <a:pt x="274" y="54"/>
                  <a:pt x="264" y="44"/>
                  <a:pt x="251" y="44"/>
                </a:cubicBezTo>
                <a:cubicBezTo>
                  <a:pt x="238" y="44"/>
                  <a:pt x="228" y="54"/>
                  <a:pt x="228" y="67"/>
                </a:cubicBezTo>
                <a:moveTo>
                  <a:pt x="181" y="156"/>
                </a:moveTo>
                <a:cubicBezTo>
                  <a:pt x="181" y="23"/>
                  <a:pt x="181" y="23"/>
                  <a:pt x="181" y="23"/>
                </a:cubicBezTo>
                <a:cubicBezTo>
                  <a:pt x="181" y="11"/>
                  <a:pt x="171" y="0"/>
                  <a:pt x="158" y="0"/>
                </a:cubicBezTo>
                <a:cubicBezTo>
                  <a:pt x="145" y="0"/>
                  <a:pt x="135" y="11"/>
                  <a:pt x="135" y="23"/>
                </a:cubicBezTo>
                <a:cubicBezTo>
                  <a:pt x="135" y="44"/>
                  <a:pt x="135" y="44"/>
                  <a:pt x="135" y="44"/>
                </a:cubicBezTo>
                <a:moveTo>
                  <a:pt x="228" y="169"/>
                </a:moveTo>
                <a:cubicBezTo>
                  <a:pt x="228" y="44"/>
                  <a:pt x="228" y="44"/>
                  <a:pt x="228" y="44"/>
                </a:cubicBezTo>
                <a:cubicBezTo>
                  <a:pt x="228" y="31"/>
                  <a:pt x="217" y="21"/>
                  <a:pt x="204" y="21"/>
                </a:cubicBezTo>
                <a:cubicBezTo>
                  <a:pt x="192" y="21"/>
                  <a:pt x="181" y="31"/>
                  <a:pt x="181" y="44"/>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gradFill>
                <a:gsLst>
                  <a:gs pos="0">
                    <a:srgbClr val="505050"/>
                  </a:gs>
                  <a:gs pos="100000">
                    <a:srgbClr val="505050"/>
                  </a:gs>
                </a:gsLst>
              </a:gradFill>
              <a:latin typeface="Meiryo UI" panose="020B0604030504040204" pitchFamily="50" charset="-128"/>
            </a:endParaRPr>
          </a:p>
        </p:txBody>
      </p:sp>
      <p:sp>
        <p:nvSpPr>
          <p:cNvPr id="22" name="hand_1" title="Icon of an open hand">
            <a:extLst>
              <a:ext uri="{FF2B5EF4-FFF2-40B4-BE49-F238E27FC236}">
                <a16:creationId xmlns:a16="http://schemas.microsoft.com/office/drawing/2014/main" id="{5883ACD3-A7E0-45C1-A944-26CDBA623D58}"/>
              </a:ext>
            </a:extLst>
          </p:cNvPr>
          <p:cNvSpPr>
            <a:spLocks noChangeAspect="1" noEditPoints="1"/>
          </p:cNvSpPr>
          <p:nvPr/>
        </p:nvSpPr>
        <p:spPr bwMode="auto">
          <a:xfrm>
            <a:off x="1714049" y="3003686"/>
            <a:ext cx="505642" cy="634581"/>
          </a:xfrm>
          <a:custGeom>
            <a:avLst/>
            <a:gdLst>
              <a:gd name="T0" fmla="*/ 70 w 274"/>
              <a:gd name="T1" fmla="*/ 186 h 346"/>
              <a:gd name="T2" fmla="*/ 89 w 274"/>
              <a:gd name="T3" fmla="*/ 204 h 346"/>
              <a:gd name="T4" fmla="*/ 89 w 274"/>
              <a:gd name="T5" fmla="*/ 204 h 346"/>
              <a:gd name="T6" fmla="*/ 89 w 274"/>
              <a:gd name="T7" fmla="*/ 158 h 346"/>
              <a:gd name="T8" fmla="*/ 89 w 274"/>
              <a:gd name="T9" fmla="*/ 48 h 346"/>
              <a:gd name="T10" fmla="*/ 112 w 274"/>
              <a:gd name="T11" fmla="*/ 24 h 346"/>
              <a:gd name="T12" fmla="*/ 135 w 274"/>
              <a:gd name="T13" fmla="*/ 48 h 346"/>
              <a:gd name="T14" fmla="*/ 135 w 274"/>
              <a:gd name="T15" fmla="*/ 156 h 346"/>
              <a:gd name="T16" fmla="*/ 70 w 274"/>
              <a:gd name="T17" fmla="*/ 186 h 346"/>
              <a:gd name="T18" fmla="*/ 56 w 274"/>
              <a:gd name="T19" fmla="*/ 169 h 346"/>
              <a:gd name="T20" fmla="*/ 13 w 274"/>
              <a:gd name="T21" fmla="*/ 168 h 346"/>
              <a:gd name="T22" fmla="*/ 11 w 274"/>
              <a:gd name="T23" fmla="*/ 210 h 346"/>
              <a:gd name="T24" fmla="*/ 119 w 274"/>
              <a:gd name="T25" fmla="*/ 317 h 346"/>
              <a:gd name="T26" fmla="*/ 199 w 274"/>
              <a:gd name="T27" fmla="*/ 334 h 346"/>
              <a:gd name="T28" fmla="*/ 274 w 274"/>
              <a:gd name="T29" fmla="*/ 256 h 346"/>
              <a:gd name="T30" fmla="*/ 274 w 274"/>
              <a:gd name="T31" fmla="*/ 67 h 346"/>
              <a:gd name="T32" fmla="*/ 251 w 274"/>
              <a:gd name="T33" fmla="*/ 44 h 346"/>
              <a:gd name="T34" fmla="*/ 228 w 274"/>
              <a:gd name="T35" fmla="*/ 67 h 346"/>
              <a:gd name="T36" fmla="*/ 181 w 274"/>
              <a:gd name="T37" fmla="*/ 156 h 346"/>
              <a:gd name="T38" fmla="*/ 181 w 274"/>
              <a:gd name="T39" fmla="*/ 23 h 346"/>
              <a:gd name="T40" fmla="*/ 158 w 274"/>
              <a:gd name="T41" fmla="*/ 0 h 346"/>
              <a:gd name="T42" fmla="*/ 135 w 274"/>
              <a:gd name="T43" fmla="*/ 23 h 346"/>
              <a:gd name="T44" fmla="*/ 135 w 274"/>
              <a:gd name="T45" fmla="*/ 44 h 346"/>
              <a:gd name="T46" fmla="*/ 228 w 274"/>
              <a:gd name="T47" fmla="*/ 169 h 346"/>
              <a:gd name="T48" fmla="*/ 228 w 274"/>
              <a:gd name="T49" fmla="*/ 44 h 346"/>
              <a:gd name="T50" fmla="*/ 204 w 274"/>
              <a:gd name="T51" fmla="*/ 21 h 346"/>
              <a:gd name="T52" fmla="*/ 181 w 274"/>
              <a:gd name="T53" fmla="*/ 4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346">
                <a:moveTo>
                  <a:pt x="70" y="186"/>
                </a:moveTo>
                <a:cubicBezTo>
                  <a:pt x="89" y="204"/>
                  <a:pt x="89" y="204"/>
                  <a:pt x="89" y="204"/>
                </a:cubicBezTo>
                <a:cubicBezTo>
                  <a:pt x="89" y="204"/>
                  <a:pt x="89" y="204"/>
                  <a:pt x="89" y="204"/>
                </a:cubicBezTo>
                <a:cubicBezTo>
                  <a:pt x="89" y="158"/>
                  <a:pt x="89" y="158"/>
                  <a:pt x="89" y="158"/>
                </a:cubicBezTo>
                <a:cubicBezTo>
                  <a:pt x="89" y="48"/>
                  <a:pt x="89" y="48"/>
                  <a:pt x="89" y="48"/>
                </a:cubicBezTo>
                <a:cubicBezTo>
                  <a:pt x="89" y="35"/>
                  <a:pt x="99" y="24"/>
                  <a:pt x="112" y="24"/>
                </a:cubicBezTo>
                <a:cubicBezTo>
                  <a:pt x="125" y="24"/>
                  <a:pt x="135" y="35"/>
                  <a:pt x="135" y="48"/>
                </a:cubicBezTo>
                <a:cubicBezTo>
                  <a:pt x="135" y="156"/>
                  <a:pt x="135" y="156"/>
                  <a:pt x="135" y="156"/>
                </a:cubicBezTo>
                <a:moveTo>
                  <a:pt x="70" y="186"/>
                </a:moveTo>
                <a:cubicBezTo>
                  <a:pt x="56" y="169"/>
                  <a:pt x="56" y="169"/>
                  <a:pt x="56" y="169"/>
                </a:cubicBezTo>
                <a:cubicBezTo>
                  <a:pt x="45" y="157"/>
                  <a:pt x="26" y="156"/>
                  <a:pt x="13" y="168"/>
                </a:cubicBezTo>
                <a:cubicBezTo>
                  <a:pt x="1" y="179"/>
                  <a:pt x="0" y="198"/>
                  <a:pt x="11" y="210"/>
                </a:cubicBezTo>
                <a:cubicBezTo>
                  <a:pt x="119" y="317"/>
                  <a:pt x="119" y="317"/>
                  <a:pt x="119" y="317"/>
                </a:cubicBezTo>
                <a:cubicBezTo>
                  <a:pt x="119" y="317"/>
                  <a:pt x="148" y="346"/>
                  <a:pt x="199" y="334"/>
                </a:cubicBezTo>
                <a:cubicBezTo>
                  <a:pt x="252" y="322"/>
                  <a:pt x="274" y="282"/>
                  <a:pt x="274" y="256"/>
                </a:cubicBezTo>
                <a:cubicBezTo>
                  <a:pt x="274" y="67"/>
                  <a:pt x="274" y="67"/>
                  <a:pt x="274" y="67"/>
                </a:cubicBezTo>
                <a:cubicBezTo>
                  <a:pt x="274" y="54"/>
                  <a:pt x="264" y="44"/>
                  <a:pt x="251" y="44"/>
                </a:cubicBezTo>
                <a:cubicBezTo>
                  <a:pt x="238" y="44"/>
                  <a:pt x="228" y="54"/>
                  <a:pt x="228" y="67"/>
                </a:cubicBezTo>
                <a:moveTo>
                  <a:pt x="181" y="156"/>
                </a:moveTo>
                <a:cubicBezTo>
                  <a:pt x="181" y="23"/>
                  <a:pt x="181" y="23"/>
                  <a:pt x="181" y="23"/>
                </a:cubicBezTo>
                <a:cubicBezTo>
                  <a:pt x="181" y="11"/>
                  <a:pt x="171" y="0"/>
                  <a:pt x="158" y="0"/>
                </a:cubicBezTo>
                <a:cubicBezTo>
                  <a:pt x="145" y="0"/>
                  <a:pt x="135" y="11"/>
                  <a:pt x="135" y="23"/>
                </a:cubicBezTo>
                <a:cubicBezTo>
                  <a:pt x="135" y="44"/>
                  <a:pt x="135" y="44"/>
                  <a:pt x="135" y="44"/>
                </a:cubicBezTo>
                <a:moveTo>
                  <a:pt x="228" y="169"/>
                </a:moveTo>
                <a:cubicBezTo>
                  <a:pt x="228" y="44"/>
                  <a:pt x="228" y="44"/>
                  <a:pt x="228" y="44"/>
                </a:cubicBezTo>
                <a:cubicBezTo>
                  <a:pt x="228" y="31"/>
                  <a:pt x="217" y="21"/>
                  <a:pt x="204" y="21"/>
                </a:cubicBezTo>
                <a:cubicBezTo>
                  <a:pt x="192" y="21"/>
                  <a:pt x="181" y="31"/>
                  <a:pt x="181" y="44"/>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gradFill>
                <a:gsLst>
                  <a:gs pos="0">
                    <a:srgbClr val="505050"/>
                  </a:gs>
                  <a:gs pos="100000">
                    <a:srgbClr val="505050"/>
                  </a:gs>
                </a:gsLst>
              </a:gradFill>
              <a:latin typeface="Meiryo UI" panose="020B0604030504040204" pitchFamily="50" charset="-128"/>
            </a:endParaRPr>
          </a:p>
        </p:txBody>
      </p:sp>
      <p:sp>
        <p:nvSpPr>
          <p:cNvPr id="24" name="hand_1" title="Icon of an open hand">
            <a:extLst>
              <a:ext uri="{FF2B5EF4-FFF2-40B4-BE49-F238E27FC236}">
                <a16:creationId xmlns:a16="http://schemas.microsoft.com/office/drawing/2014/main" id="{539CF267-68DF-4DB4-B280-A6942F0327F9}"/>
              </a:ext>
            </a:extLst>
          </p:cNvPr>
          <p:cNvSpPr>
            <a:spLocks noChangeAspect="1" noEditPoints="1"/>
          </p:cNvSpPr>
          <p:nvPr/>
        </p:nvSpPr>
        <p:spPr bwMode="auto">
          <a:xfrm>
            <a:off x="1714049" y="4146691"/>
            <a:ext cx="505642" cy="634581"/>
          </a:xfrm>
          <a:custGeom>
            <a:avLst/>
            <a:gdLst>
              <a:gd name="T0" fmla="*/ 70 w 274"/>
              <a:gd name="T1" fmla="*/ 186 h 346"/>
              <a:gd name="T2" fmla="*/ 89 w 274"/>
              <a:gd name="T3" fmla="*/ 204 h 346"/>
              <a:gd name="T4" fmla="*/ 89 w 274"/>
              <a:gd name="T5" fmla="*/ 204 h 346"/>
              <a:gd name="T6" fmla="*/ 89 w 274"/>
              <a:gd name="T7" fmla="*/ 158 h 346"/>
              <a:gd name="T8" fmla="*/ 89 w 274"/>
              <a:gd name="T9" fmla="*/ 48 h 346"/>
              <a:gd name="T10" fmla="*/ 112 w 274"/>
              <a:gd name="T11" fmla="*/ 24 h 346"/>
              <a:gd name="T12" fmla="*/ 135 w 274"/>
              <a:gd name="T13" fmla="*/ 48 h 346"/>
              <a:gd name="T14" fmla="*/ 135 w 274"/>
              <a:gd name="T15" fmla="*/ 156 h 346"/>
              <a:gd name="T16" fmla="*/ 70 w 274"/>
              <a:gd name="T17" fmla="*/ 186 h 346"/>
              <a:gd name="T18" fmla="*/ 56 w 274"/>
              <a:gd name="T19" fmla="*/ 169 h 346"/>
              <a:gd name="T20" fmla="*/ 13 w 274"/>
              <a:gd name="T21" fmla="*/ 168 h 346"/>
              <a:gd name="T22" fmla="*/ 11 w 274"/>
              <a:gd name="T23" fmla="*/ 210 h 346"/>
              <a:gd name="T24" fmla="*/ 119 w 274"/>
              <a:gd name="T25" fmla="*/ 317 h 346"/>
              <a:gd name="T26" fmla="*/ 199 w 274"/>
              <a:gd name="T27" fmla="*/ 334 h 346"/>
              <a:gd name="T28" fmla="*/ 274 w 274"/>
              <a:gd name="T29" fmla="*/ 256 h 346"/>
              <a:gd name="T30" fmla="*/ 274 w 274"/>
              <a:gd name="T31" fmla="*/ 67 h 346"/>
              <a:gd name="T32" fmla="*/ 251 w 274"/>
              <a:gd name="T33" fmla="*/ 44 h 346"/>
              <a:gd name="T34" fmla="*/ 228 w 274"/>
              <a:gd name="T35" fmla="*/ 67 h 346"/>
              <a:gd name="T36" fmla="*/ 181 w 274"/>
              <a:gd name="T37" fmla="*/ 156 h 346"/>
              <a:gd name="T38" fmla="*/ 181 w 274"/>
              <a:gd name="T39" fmla="*/ 23 h 346"/>
              <a:gd name="T40" fmla="*/ 158 w 274"/>
              <a:gd name="T41" fmla="*/ 0 h 346"/>
              <a:gd name="T42" fmla="*/ 135 w 274"/>
              <a:gd name="T43" fmla="*/ 23 h 346"/>
              <a:gd name="T44" fmla="*/ 135 w 274"/>
              <a:gd name="T45" fmla="*/ 44 h 346"/>
              <a:gd name="T46" fmla="*/ 228 w 274"/>
              <a:gd name="T47" fmla="*/ 169 h 346"/>
              <a:gd name="T48" fmla="*/ 228 w 274"/>
              <a:gd name="T49" fmla="*/ 44 h 346"/>
              <a:gd name="T50" fmla="*/ 204 w 274"/>
              <a:gd name="T51" fmla="*/ 21 h 346"/>
              <a:gd name="T52" fmla="*/ 181 w 274"/>
              <a:gd name="T53" fmla="*/ 4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346">
                <a:moveTo>
                  <a:pt x="70" y="186"/>
                </a:moveTo>
                <a:cubicBezTo>
                  <a:pt x="89" y="204"/>
                  <a:pt x="89" y="204"/>
                  <a:pt x="89" y="204"/>
                </a:cubicBezTo>
                <a:cubicBezTo>
                  <a:pt x="89" y="204"/>
                  <a:pt x="89" y="204"/>
                  <a:pt x="89" y="204"/>
                </a:cubicBezTo>
                <a:cubicBezTo>
                  <a:pt x="89" y="158"/>
                  <a:pt x="89" y="158"/>
                  <a:pt x="89" y="158"/>
                </a:cubicBezTo>
                <a:cubicBezTo>
                  <a:pt x="89" y="48"/>
                  <a:pt x="89" y="48"/>
                  <a:pt x="89" y="48"/>
                </a:cubicBezTo>
                <a:cubicBezTo>
                  <a:pt x="89" y="35"/>
                  <a:pt x="99" y="24"/>
                  <a:pt x="112" y="24"/>
                </a:cubicBezTo>
                <a:cubicBezTo>
                  <a:pt x="125" y="24"/>
                  <a:pt x="135" y="35"/>
                  <a:pt x="135" y="48"/>
                </a:cubicBezTo>
                <a:cubicBezTo>
                  <a:pt x="135" y="156"/>
                  <a:pt x="135" y="156"/>
                  <a:pt x="135" y="156"/>
                </a:cubicBezTo>
                <a:moveTo>
                  <a:pt x="70" y="186"/>
                </a:moveTo>
                <a:cubicBezTo>
                  <a:pt x="56" y="169"/>
                  <a:pt x="56" y="169"/>
                  <a:pt x="56" y="169"/>
                </a:cubicBezTo>
                <a:cubicBezTo>
                  <a:pt x="45" y="157"/>
                  <a:pt x="26" y="156"/>
                  <a:pt x="13" y="168"/>
                </a:cubicBezTo>
                <a:cubicBezTo>
                  <a:pt x="1" y="179"/>
                  <a:pt x="0" y="198"/>
                  <a:pt x="11" y="210"/>
                </a:cubicBezTo>
                <a:cubicBezTo>
                  <a:pt x="119" y="317"/>
                  <a:pt x="119" y="317"/>
                  <a:pt x="119" y="317"/>
                </a:cubicBezTo>
                <a:cubicBezTo>
                  <a:pt x="119" y="317"/>
                  <a:pt x="148" y="346"/>
                  <a:pt x="199" y="334"/>
                </a:cubicBezTo>
                <a:cubicBezTo>
                  <a:pt x="252" y="322"/>
                  <a:pt x="274" y="282"/>
                  <a:pt x="274" y="256"/>
                </a:cubicBezTo>
                <a:cubicBezTo>
                  <a:pt x="274" y="67"/>
                  <a:pt x="274" y="67"/>
                  <a:pt x="274" y="67"/>
                </a:cubicBezTo>
                <a:cubicBezTo>
                  <a:pt x="274" y="54"/>
                  <a:pt x="264" y="44"/>
                  <a:pt x="251" y="44"/>
                </a:cubicBezTo>
                <a:cubicBezTo>
                  <a:pt x="238" y="44"/>
                  <a:pt x="228" y="54"/>
                  <a:pt x="228" y="67"/>
                </a:cubicBezTo>
                <a:moveTo>
                  <a:pt x="181" y="156"/>
                </a:moveTo>
                <a:cubicBezTo>
                  <a:pt x="181" y="23"/>
                  <a:pt x="181" y="23"/>
                  <a:pt x="181" y="23"/>
                </a:cubicBezTo>
                <a:cubicBezTo>
                  <a:pt x="181" y="11"/>
                  <a:pt x="171" y="0"/>
                  <a:pt x="158" y="0"/>
                </a:cubicBezTo>
                <a:cubicBezTo>
                  <a:pt x="145" y="0"/>
                  <a:pt x="135" y="11"/>
                  <a:pt x="135" y="23"/>
                </a:cubicBezTo>
                <a:cubicBezTo>
                  <a:pt x="135" y="44"/>
                  <a:pt x="135" y="44"/>
                  <a:pt x="135" y="44"/>
                </a:cubicBezTo>
                <a:moveTo>
                  <a:pt x="228" y="169"/>
                </a:moveTo>
                <a:cubicBezTo>
                  <a:pt x="228" y="44"/>
                  <a:pt x="228" y="44"/>
                  <a:pt x="228" y="44"/>
                </a:cubicBezTo>
                <a:cubicBezTo>
                  <a:pt x="228" y="31"/>
                  <a:pt x="217" y="21"/>
                  <a:pt x="204" y="21"/>
                </a:cubicBezTo>
                <a:cubicBezTo>
                  <a:pt x="192" y="21"/>
                  <a:pt x="181" y="31"/>
                  <a:pt x="181" y="44"/>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gradFill>
                <a:gsLst>
                  <a:gs pos="0">
                    <a:srgbClr val="505050"/>
                  </a:gs>
                  <a:gs pos="100000">
                    <a:srgbClr val="505050"/>
                  </a:gs>
                </a:gsLst>
              </a:gradFill>
              <a:latin typeface="Meiryo UI" panose="020B0604030504040204" pitchFamily="50" charset="-128"/>
            </a:endParaRPr>
          </a:p>
        </p:txBody>
      </p:sp>
      <p:sp>
        <p:nvSpPr>
          <p:cNvPr id="26" name="hand_1" title="Icon of an open hand">
            <a:extLst>
              <a:ext uri="{FF2B5EF4-FFF2-40B4-BE49-F238E27FC236}">
                <a16:creationId xmlns:a16="http://schemas.microsoft.com/office/drawing/2014/main" id="{407FFC75-32CD-402F-9850-609C8FC62F49}"/>
              </a:ext>
            </a:extLst>
          </p:cNvPr>
          <p:cNvSpPr>
            <a:spLocks noChangeAspect="1" noEditPoints="1"/>
          </p:cNvSpPr>
          <p:nvPr/>
        </p:nvSpPr>
        <p:spPr bwMode="auto">
          <a:xfrm>
            <a:off x="1714049" y="5411858"/>
            <a:ext cx="505642" cy="634581"/>
          </a:xfrm>
          <a:custGeom>
            <a:avLst/>
            <a:gdLst>
              <a:gd name="T0" fmla="*/ 70 w 274"/>
              <a:gd name="T1" fmla="*/ 186 h 346"/>
              <a:gd name="T2" fmla="*/ 89 w 274"/>
              <a:gd name="T3" fmla="*/ 204 h 346"/>
              <a:gd name="T4" fmla="*/ 89 w 274"/>
              <a:gd name="T5" fmla="*/ 204 h 346"/>
              <a:gd name="T6" fmla="*/ 89 w 274"/>
              <a:gd name="T7" fmla="*/ 158 h 346"/>
              <a:gd name="T8" fmla="*/ 89 w 274"/>
              <a:gd name="T9" fmla="*/ 48 h 346"/>
              <a:gd name="T10" fmla="*/ 112 w 274"/>
              <a:gd name="T11" fmla="*/ 24 h 346"/>
              <a:gd name="T12" fmla="*/ 135 w 274"/>
              <a:gd name="T13" fmla="*/ 48 h 346"/>
              <a:gd name="T14" fmla="*/ 135 w 274"/>
              <a:gd name="T15" fmla="*/ 156 h 346"/>
              <a:gd name="T16" fmla="*/ 70 w 274"/>
              <a:gd name="T17" fmla="*/ 186 h 346"/>
              <a:gd name="T18" fmla="*/ 56 w 274"/>
              <a:gd name="T19" fmla="*/ 169 h 346"/>
              <a:gd name="T20" fmla="*/ 13 w 274"/>
              <a:gd name="T21" fmla="*/ 168 h 346"/>
              <a:gd name="T22" fmla="*/ 11 w 274"/>
              <a:gd name="T23" fmla="*/ 210 h 346"/>
              <a:gd name="T24" fmla="*/ 119 w 274"/>
              <a:gd name="T25" fmla="*/ 317 h 346"/>
              <a:gd name="T26" fmla="*/ 199 w 274"/>
              <a:gd name="T27" fmla="*/ 334 h 346"/>
              <a:gd name="T28" fmla="*/ 274 w 274"/>
              <a:gd name="T29" fmla="*/ 256 h 346"/>
              <a:gd name="T30" fmla="*/ 274 w 274"/>
              <a:gd name="T31" fmla="*/ 67 h 346"/>
              <a:gd name="T32" fmla="*/ 251 w 274"/>
              <a:gd name="T33" fmla="*/ 44 h 346"/>
              <a:gd name="T34" fmla="*/ 228 w 274"/>
              <a:gd name="T35" fmla="*/ 67 h 346"/>
              <a:gd name="T36" fmla="*/ 181 w 274"/>
              <a:gd name="T37" fmla="*/ 156 h 346"/>
              <a:gd name="T38" fmla="*/ 181 w 274"/>
              <a:gd name="T39" fmla="*/ 23 h 346"/>
              <a:gd name="T40" fmla="*/ 158 w 274"/>
              <a:gd name="T41" fmla="*/ 0 h 346"/>
              <a:gd name="T42" fmla="*/ 135 w 274"/>
              <a:gd name="T43" fmla="*/ 23 h 346"/>
              <a:gd name="T44" fmla="*/ 135 w 274"/>
              <a:gd name="T45" fmla="*/ 44 h 346"/>
              <a:gd name="T46" fmla="*/ 228 w 274"/>
              <a:gd name="T47" fmla="*/ 169 h 346"/>
              <a:gd name="T48" fmla="*/ 228 w 274"/>
              <a:gd name="T49" fmla="*/ 44 h 346"/>
              <a:gd name="T50" fmla="*/ 204 w 274"/>
              <a:gd name="T51" fmla="*/ 21 h 346"/>
              <a:gd name="T52" fmla="*/ 181 w 274"/>
              <a:gd name="T53" fmla="*/ 4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346">
                <a:moveTo>
                  <a:pt x="70" y="186"/>
                </a:moveTo>
                <a:cubicBezTo>
                  <a:pt x="89" y="204"/>
                  <a:pt x="89" y="204"/>
                  <a:pt x="89" y="204"/>
                </a:cubicBezTo>
                <a:cubicBezTo>
                  <a:pt x="89" y="204"/>
                  <a:pt x="89" y="204"/>
                  <a:pt x="89" y="204"/>
                </a:cubicBezTo>
                <a:cubicBezTo>
                  <a:pt x="89" y="158"/>
                  <a:pt x="89" y="158"/>
                  <a:pt x="89" y="158"/>
                </a:cubicBezTo>
                <a:cubicBezTo>
                  <a:pt x="89" y="48"/>
                  <a:pt x="89" y="48"/>
                  <a:pt x="89" y="48"/>
                </a:cubicBezTo>
                <a:cubicBezTo>
                  <a:pt x="89" y="35"/>
                  <a:pt x="99" y="24"/>
                  <a:pt x="112" y="24"/>
                </a:cubicBezTo>
                <a:cubicBezTo>
                  <a:pt x="125" y="24"/>
                  <a:pt x="135" y="35"/>
                  <a:pt x="135" y="48"/>
                </a:cubicBezTo>
                <a:cubicBezTo>
                  <a:pt x="135" y="156"/>
                  <a:pt x="135" y="156"/>
                  <a:pt x="135" y="156"/>
                </a:cubicBezTo>
                <a:moveTo>
                  <a:pt x="70" y="186"/>
                </a:moveTo>
                <a:cubicBezTo>
                  <a:pt x="56" y="169"/>
                  <a:pt x="56" y="169"/>
                  <a:pt x="56" y="169"/>
                </a:cubicBezTo>
                <a:cubicBezTo>
                  <a:pt x="45" y="157"/>
                  <a:pt x="26" y="156"/>
                  <a:pt x="13" y="168"/>
                </a:cubicBezTo>
                <a:cubicBezTo>
                  <a:pt x="1" y="179"/>
                  <a:pt x="0" y="198"/>
                  <a:pt x="11" y="210"/>
                </a:cubicBezTo>
                <a:cubicBezTo>
                  <a:pt x="119" y="317"/>
                  <a:pt x="119" y="317"/>
                  <a:pt x="119" y="317"/>
                </a:cubicBezTo>
                <a:cubicBezTo>
                  <a:pt x="119" y="317"/>
                  <a:pt x="148" y="346"/>
                  <a:pt x="199" y="334"/>
                </a:cubicBezTo>
                <a:cubicBezTo>
                  <a:pt x="252" y="322"/>
                  <a:pt x="274" y="282"/>
                  <a:pt x="274" y="256"/>
                </a:cubicBezTo>
                <a:cubicBezTo>
                  <a:pt x="274" y="67"/>
                  <a:pt x="274" y="67"/>
                  <a:pt x="274" y="67"/>
                </a:cubicBezTo>
                <a:cubicBezTo>
                  <a:pt x="274" y="54"/>
                  <a:pt x="264" y="44"/>
                  <a:pt x="251" y="44"/>
                </a:cubicBezTo>
                <a:cubicBezTo>
                  <a:pt x="238" y="44"/>
                  <a:pt x="228" y="54"/>
                  <a:pt x="228" y="67"/>
                </a:cubicBezTo>
                <a:moveTo>
                  <a:pt x="181" y="156"/>
                </a:moveTo>
                <a:cubicBezTo>
                  <a:pt x="181" y="23"/>
                  <a:pt x="181" y="23"/>
                  <a:pt x="181" y="23"/>
                </a:cubicBezTo>
                <a:cubicBezTo>
                  <a:pt x="181" y="11"/>
                  <a:pt x="171" y="0"/>
                  <a:pt x="158" y="0"/>
                </a:cubicBezTo>
                <a:cubicBezTo>
                  <a:pt x="145" y="0"/>
                  <a:pt x="135" y="11"/>
                  <a:pt x="135" y="23"/>
                </a:cubicBezTo>
                <a:cubicBezTo>
                  <a:pt x="135" y="44"/>
                  <a:pt x="135" y="44"/>
                  <a:pt x="135" y="44"/>
                </a:cubicBezTo>
                <a:moveTo>
                  <a:pt x="228" y="169"/>
                </a:moveTo>
                <a:cubicBezTo>
                  <a:pt x="228" y="44"/>
                  <a:pt x="228" y="44"/>
                  <a:pt x="228" y="44"/>
                </a:cubicBezTo>
                <a:cubicBezTo>
                  <a:pt x="228" y="31"/>
                  <a:pt x="217" y="21"/>
                  <a:pt x="204" y="21"/>
                </a:cubicBezTo>
                <a:cubicBezTo>
                  <a:pt x="192" y="21"/>
                  <a:pt x="181" y="31"/>
                  <a:pt x="181" y="44"/>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gradFill>
                <a:gsLst>
                  <a:gs pos="0">
                    <a:srgbClr val="505050"/>
                  </a:gs>
                  <a:gs pos="100000">
                    <a:srgbClr val="505050"/>
                  </a:gs>
                </a:gsLst>
              </a:gradFill>
              <a:latin typeface="Meiryo UI" panose="020B0604030504040204" pitchFamily="50" charset="-128"/>
            </a:endParaRPr>
          </a:p>
        </p:txBody>
      </p:sp>
    </p:spTree>
    <p:extLst>
      <p:ext uri="{BB962C8B-B14F-4D97-AF65-F5344CB8AC3E}">
        <p14:creationId xmlns:p14="http://schemas.microsoft.com/office/powerpoint/2010/main" val="20041161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26363AF-56AC-4F6B-A0AF-AF1555ED36BF}"/>
              </a:ext>
            </a:extLst>
          </p:cNvPr>
          <p:cNvSpPr>
            <a:spLocks noGrp="1"/>
          </p:cNvSpPr>
          <p:nvPr>
            <p:ph type="title"/>
          </p:nvPr>
        </p:nvSpPr>
        <p:spPr>
          <a:xfrm>
            <a:off x="269239" y="2084172"/>
            <a:ext cx="11653523" cy="2843855"/>
          </a:xfrm>
        </p:spPr>
        <p:txBody>
          <a:bodyPr/>
          <a:lstStyle/>
          <a:p>
            <a:r>
              <a:rPr lang="ja-JP" altLang="en-US" sz="4800" dirty="0"/>
              <a:t>オンプレ </a:t>
            </a:r>
            <a:r>
              <a:rPr lang="en-US" altLang="ja-JP" sz="4800" dirty="0"/>
              <a:t>AD </a:t>
            </a:r>
            <a:r>
              <a:rPr lang="ja-JP" altLang="en-US" sz="4800" dirty="0"/>
              <a:t>から </a:t>
            </a:r>
            <a:r>
              <a:rPr lang="en-US" altLang="ja-JP" sz="4800" dirty="0"/>
              <a:t>Azure AD </a:t>
            </a:r>
            <a:r>
              <a:rPr lang="ja-JP" altLang="en-US" sz="4800" dirty="0"/>
              <a:t>への移行計画 </a:t>
            </a:r>
            <a:r>
              <a:rPr lang="en-US" altLang="ja-JP" sz="4800" dirty="0"/>
              <a:t>(</a:t>
            </a:r>
            <a:r>
              <a:rPr lang="ja-JP" altLang="en-US" sz="4800" dirty="0"/>
              <a:t>全体図</a:t>
            </a:r>
            <a:r>
              <a:rPr lang="en-US" altLang="ja-JP" sz="4800" dirty="0"/>
              <a:t>)</a:t>
            </a:r>
            <a:br>
              <a:rPr lang="en-US" altLang="ja-JP" sz="4800" dirty="0"/>
            </a:br>
            <a:br>
              <a:rPr lang="en-US" altLang="ja-JP" sz="4800" dirty="0"/>
            </a:br>
            <a:endParaRPr lang="ja-JP" altLang="en-US" sz="4800" dirty="0"/>
          </a:p>
        </p:txBody>
      </p:sp>
    </p:spTree>
    <p:extLst>
      <p:ext uri="{BB962C8B-B14F-4D97-AF65-F5344CB8AC3E}">
        <p14:creationId xmlns:p14="http://schemas.microsoft.com/office/powerpoint/2010/main" val="411215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オンプレ </a:t>
            </a:r>
            <a:r>
              <a:rPr lang="en-US" altLang="ja-JP" sz="3600" dirty="0">
                <a:latin typeface="Meiryo UI" panose="020B0604030504040204" pitchFamily="50" charset="-128"/>
                <a:ea typeface="Meiryo UI" panose="020B0604030504040204" pitchFamily="50" charset="-128"/>
              </a:rPr>
              <a:t>AD </a:t>
            </a:r>
            <a:r>
              <a:rPr lang="ja-JP" altLang="en-US" sz="3600" dirty="0">
                <a:latin typeface="Meiryo UI" panose="020B0604030504040204" pitchFamily="50" charset="-128"/>
                <a:ea typeface="Meiryo UI" panose="020B0604030504040204" pitchFamily="50" charset="-128"/>
              </a:rPr>
              <a:t>から </a:t>
            </a:r>
            <a:r>
              <a:rPr lang="en-US" altLang="ja-JP" sz="3600" dirty="0">
                <a:latin typeface="Meiryo UI" panose="020B0604030504040204" pitchFamily="50" charset="-128"/>
                <a:ea typeface="Meiryo UI" panose="020B0604030504040204" pitchFamily="50" charset="-128"/>
              </a:rPr>
              <a:t>Azure AD </a:t>
            </a:r>
            <a:r>
              <a:rPr lang="ja-JP" altLang="en-US" sz="3600" dirty="0">
                <a:latin typeface="Meiryo UI" panose="020B0604030504040204" pitchFamily="50" charset="-128"/>
                <a:ea typeface="Meiryo UI" panose="020B0604030504040204" pitchFamily="50" charset="-128"/>
              </a:rPr>
              <a:t>への移行計画</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移行の全体図 </a:t>
            </a:r>
            <a:r>
              <a:rPr kumimoji="1" lang="en-US" altLang="ja-JP" sz="2600" dirty="0">
                <a:solidFill>
                  <a:srgbClr val="0078D4"/>
                </a:solidFill>
                <a:latin typeface="Meiryo UI" panose="020B0604030504040204" pitchFamily="50" charset="-128"/>
                <a:ea typeface="Meiryo UI" panose="020B0604030504040204" pitchFamily="50" charset="-128"/>
              </a:rPr>
              <a:t>(</a:t>
            </a:r>
            <a:r>
              <a:rPr kumimoji="1" lang="ja-JP" altLang="en-US" sz="2600" dirty="0">
                <a:solidFill>
                  <a:srgbClr val="0078D4"/>
                </a:solidFill>
                <a:latin typeface="Meiryo UI" panose="020B0604030504040204" pitchFamily="50" charset="-128"/>
                <a:ea typeface="Meiryo UI" panose="020B0604030504040204" pitchFamily="50" charset="-128"/>
              </a:rPr>
              <a:t>概要</a:t>
            </a:r>
            <a:r>
              <a:rPr kumimoji="1" lang="en-US" altLang="ja-JP" sz="2600" dirty="0">
                <a:solidFill>
                  <a:srgbClr val="0078D4"/>
                </a:solidFill>
                <a:latin typeface="Meiryo UI" panose="020B0604030504040204" pitchFamily="50" charset="-128"/>
                <a:ea typeface="Meiryo UI" panose="020B0604030504040204" pitchFamily="50" charset="-128"/>
              </a:rPr>
              <a:t>)</a:t>
            </a:r>
          </a:p>
        </p:txBody>
      </p:sp>
      <p:pic>
        <p:nvPicPr>
          <p:cNvPr id="670" name="Picture 169">
            <a:extLst>
              <a:ext uri="{FF2B5EF4-FFF2-40B4-BE49-F238E27FC236}">
                <a16:creationId xmlns:a16="http://schemas.microsoft.com/office/drawing/2014/main" id="{E7865097-D57D-4DB4-8AD4-5CC7015716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2817" y="5676057"/>
            <a:ext cx="773840" cy="561135"/>
          </a:xfrm>
          <a:prstGeom prst="rect">
            <a:avLst/>
          </a:prstGeom>
        </p:spPr>
      </p:pic>
      <p:grpSp>
        <p:nvGrpSpPr>
          <p:cNvPr id="671" name="Group 170">
            <a:extLst>
              <a:ext uri="{FF2B5EF4-FFF2-40B4-BE49-F238E27FC236}">
                <a16:creationId xmlns:a16="http://schemas.microsoft.com/office/drawing/2014/main" id="{C68E53B9-35E0-4CBC-BEE6-2DE15587C491}"/>
              </a:ext>
            </a:extLst>
          </p:cNvPr>
          <p:cNvGrpSpPr/>
          <p:nvPr/>
        </p:nvGrpSpPr>
        <p:grpSpPr>
          <a:xfrm>
            <a:off x="1250231" y="5026433"/>
            <a:ext cx="553086" cy="434634"/>
            <a:chOff x="5411002" y="5874109"/>
            <a:chExt cx="853130" cy="670419"/>
          </a:xfrm>
        </p:grpSpPr>
        <p:sp>
          <p:nvSpPr>
            <p:cNvPr id="696" name="Freeform 5">
              <a:extLst>
                <a:ext uri="{FF2B5EF4-FFF2-40B4-BE49-F238E27FC236}">
                  <a16:creationId xmlns:a16="http://schemas.microsoft.com/office/drawing/2014/main" id="{04FB5E34-FC8C-4234-A57E-A9E4084DDC92}"/>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697" name="Freeform 5">
              <a:extLst>
                <a:ext uri="{FF2B5EF4-FFF2-40B4-BE49-F238E27FC236}">
                  <a16:creationId xmlns:a16="http://schemas.microsoft.com/office/drawing/2014/main" id="{A9815015-B457-4EA4-A7C2-208FF0A2C7E9}"/>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698" name="Freeform 5">
              <a:extLst>
                <a:ext uri="{FF2B5EF4-FFF2-40B4-BE49-F238E27FC236}">
                  <a16:creationId xmlns:a16="http://schemas.microsoft.com/office/drawing/2014/main" id="{5643EC2B-122A-4858-8231-24421A5DB32A}"/>
                </a:ext>
              </a:extLst>
            </p:cNvPr>
            <p:cNvSpPr>
              <a:spLocks noEditPoints="1"/>
            </p:cNvSpPr>
            <p:nvPr/>
          </p:nvSpPr>
          <p:spPr bwMode="auto">
            <a:xfrm>
              <a:off x="5715802" y="61789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672" name="Group 175">
            <a:extLst>
              <a:ext uri="{FF2B5EF4-FFF2-40B4-BE49-F238E27FC236}">
                <a16:creationId xmlns:a16="http://schemas.microsoft.com/office/drawing/2014/main" id="{90FE3666-A8B4-4087-B8A1-EAB10D938CBD}"/>
              </a:ext>
            </a:extLst>
          </p:cNvPr>
          <p:cNvGrpSpPr/>
          <p:nvPr/>
        </p:nvGrpSpPr>
        <p:grpSpPr>
          <a:xfrm>
            <a:off x="1436799" y="5741037"/>
            <a:ext cx="337647" cy="377084"/>
            <a:chOff x="5849498" y="3756562"/>
            <a:chExt cx="797804" cy="890987"/>
          </a:xfrm>
        </p:grpSpPr>
        <p:grpSp>
          <p:nvGrpSpPr>
            <p:cNvPr id="687" name="Group 176">
              <a:extLst>
                <a:ext uri="{FF2B5EF4-FFF2-40B4-BE49-F238E27FC236}">
                  <a16:creationId xmlns:a16="http://schemas.microsoft.com/office/drawing/2014/main" id="{90C89968-CF3B-4B35-9E83-4D2825CE4AE9}"/>
                </a:ext>
              </a:extLst>
            </p:cNvPr>
            <p:cNvGrpSpPr/>
            <p:nvPr/>
          </p:nvGrpSpPr>
          <p:grpSpPr>
            <a:xfrm>
              <a:off x="5849498" y="3756562"/>
              <a:ext cx="493004" cy="586187"/>
              <a:chOff x="7324916" y="4139991"/>
              <a:chExt cx="319355" cy="379716"/>
            </a:xfrm>
          </p:grpSpPr>
          <p:sp>
            <p:nvSpPr>
              <p:cNvPr id="694" name="Freeform 9">
                <a:extLst>
                  <a:ext uri="{FF2B5EF4-FFF2-40B4-BE49-F238E27FC236}">
                    <a16:creationId xmlns:a16="http://schemas.microsoft.com/office/drawing/2014/main" id="{6ADE16C7-0BE5-42A0-895B-228BD63C949E}"/>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695" name="Oval 8">
                <a:extLst>
                  <a:ext uri="{FF2B5EF4-FFF2-40B4-BE49-F238E27FC236}">
                    <a16:creationId xmlns:a16="http://schemas.microsoft.com/office/drawing/2014/main" id="{89D38530-9BE1-443C-97E8-3CEE31B34ED4}"/>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688" name="Group 177">
              <a:extLst>
                <a:ext uri="{FF2B5EF4-FFF2-40B4-BE49-F238E27FC236}">
                  <a16:creationId xmlns:a16="http://schemas.microsoft.com/office/drawing/2014/main" id="{E406AD57-FDBA-406D-8FA9-BAB3F9BB69A6}"/>
                </a:ext>
              </a:extLst>
            </p:cNvPr>
            <p:cNvGrpSpPr/>
            <p:nvPr/>
          </p:nvGrpSpPr>
          <p:grpSpPr>
            <a:xfrm>
              <a:off x="6001898" y="3908962"/>
              <a:ext cx="493004" cy="586187"/>
              <a:chOff x="7324916" y="4139991"/>
              <a:chExt cx="319355" cy="379716"/>
            </a:xfrm>
          </p:grpSpPr>
          <p:sp>
            <p:nvSpPr>
              <p:cNvPr id="692" name="Freeform 9">
                <a:extLst>
                  <a:ext uri="{FF2B5EF4-FFF2-40B4-BE49-F238E27FC236}">
                    <a16:creationId xmlns:a16="http://schemas.microsoft.com/office/drawing/2014/main" id="{A6F4BF38-01BC-44C9-8A50-762FFDF1B9A1}"/>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693" name="Oval 8">
                <a:extLst>
                  <a:ext uri="{FF2B5EF4-FFF2-40B4-BE49-F238E27FC236}">
                    <a16:creationId xmlns:a16="http://schemas.microsoft.com/office/drawing/2014/main" id="{022CC033-1346-461B-9801-F92617180EBC}"/>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689" name="Group 178">
              <a:extLst>
                <a:ext uri="{FF2B5EF4-FFF2-40B4-BE49-F238E27FC236}">
                  <a16:creationId xmlns:a16="http://schemas.microsoft.com/office/drawing/2014/main" id="{9A9ACE56-A029-4053-8D55-DFF36457ADCC}"/>
                </a:ext>
              </a:extLst>
            </p:cNvPr>
            <p:cNvGrpSpPr/>
            <p:nvPr/>
          </p:nvGrpSpPr>
          <p:grpSpPr>
            <a:xfrm>
              <a:off x="6154298" y="4061362"/>
              <a:ext cx="493004" cy="586187"/>
              <a:chOff x="7324916" y="4139991"/>
              <a:chExt cx="319355" cy="379716"/>
            </a:xfrm>
          </p:grpSpPr>
          <p:sp>
            <p:nvSpPr>
              <p:cNvPr id="690" name="Freeform 9">
                <a:extLst>
                  <a:ext uri="{FF2B5EF4-FFF2-40B4-BE49-F238E27FC236}">
                    <a16:creationId xmlns:a16="http://schemas.microsoft.com/office/drawing/2014/main" id="{760602CC-AEF9-4B33-8610-0C75F47944F4}"/>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691" name="Oval 8">
                <a:extLst>
                  <a:ext uri="{FF2B5EF4-FFF2-40B4-BE49-F238E27FC236}">
                    <a16:creationId xmlns:a16="http://schemas.microsoft.com/office/drawing/2014/main" id="{8BF6EF32-5E85-42DF-A6AA-8053904B281A}"/>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cxnSp>
        <p:nvCxnSpPr>
          <p:cNvPr id="678" name="Straight Connector 191">
            <a:extLst>
              <a:ext uri="{FF2B5EF4-FFF2-40B4-BE49-F238E27FC236}">
                <a16:creationId xmlns:a16="http://schemas.microsoft.com/office/drawing/2014/main" id="{86DC0B60-FCC5-4128-BD57-070229A459F7}"/>
              </a:ext>
            </a:extLst>
          </p:cNvPr>
          <p:cNvCxnSpPr>
            <a:cxnSpLocks/>
          </p:cNvCxnSpPr>
          <p:nvPr/>
        </p:nvCxnSpPr>
        <p:spPr>
          <a:xfrm flipV="1">
            <a:off x="1250231" y="5519104"/>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679" name="Straight Connector 192">
            <a:extLst>
              <a:ext uri="{FF2B5EF4-FFF2-40B4-BE49-F238E27FC236}">
                <a16:creationId xmlns:a16="http://schemas.microsoft.com/office/drawing/2014/main" id="{C5BC9BCF-B989-415A-9CAC-496AE4BEC51B}"/>
              </a:ext>
            </a:extLst>
          </p:cNvPr>
          <p:cNvCxnSpPr>
            <a:cxnSpLocks/>
            <a:endCxn id="684" idx="2"/>
          </p:cNvCxnSpPr>
          <p:nvPr/>
        </p:nvCxnSpPr>
        <p:spPr>
          <a:xfrm flipH="1" flipV="1">
            <a:off x="477210" y="5301261"/>
            <a:ext cx="258977" cy="525705"/>
          </a:xfrm>
          <a:prstGeom prst="line">
            <a:avLst/>
          </a:prstGeom>
          <a:noFill/>
          <a:ln w="12700" cap="flat" cmpd="sng" algn="ctr">
            <a:solidFill>
              <a:srgbClr val="4472C4"/>
            </a:solidFill>
            <a:prstDash val="sysDash"/>
            <a:round/>
            <a:headEnd type="none" w="med" len="med"/>
            <a:tailEnd type="none" w="med" len="med"/>
          </a:ln>
          <a:effectLst/>
        </p:spPr>
      </p:cxnSp>
      <p:sp>
        <p:nvSpPr>
          <p:cNvPr id="680" name="Freeform 5">
            <a:extLst>
              <a:ext uri="{FF2B5EF4-FFF2-40B4-BE49-F238E27FC236}">
                <a16:creationId xmlns:a16="http://schemas.microsoft.com/office/drawing/2014/main" id="{305442D4-3CFD-469B-A903-448F8F3461E8}"/>
              </a:ext>
            </a:extLst>
          </p:cNvPr>
          <p:cNvSpPr>
            <a:spLocks noEditPoints="1"/>
          </p:cNvSpPr>
          <p:nvPr/>
        </p:nvSpPr>
        <p:spPr bwMode="auto">
          <a:xfrm>
            <a:off x="1545959" y="5303339"/>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nvGrpSpPr>
          <p:cNvPr id="681" name="Group 443">
            <a:extLst>
              <a:ext uri="{FF2B5EF4-FFF2-40B4-BE49-F238E27FC236}">
                <a16:creationId xmlns:a16="http://schemas.microsoft.com/office/drawing/2014/main" id="{5905DCCB-E0F0-49EF-B22C-13DE10FCE8D4}"/>
              </a:ext>
            </a:extLst>
          </p:cNvPr>
          <p:cNvGrpSpPr/>
          <p:nvPr/>
        </p:nvGrpSpPr>
        <p:grpSpPr>
          <a:xfrm>
            <a:off x="234570" y="4884058"/>
            <a:ext cx="575911" cy="473798"/>
            <a:chOff x="96022" y="5040998"/>
            <a:chExt cx="575911" cy="473798"/>
          </a:xfrm>
        </p:grpSpPr>
        <p:pic>
          <p:nvPicPr>
            <p:cNvPr id="683" name="Picture 439">
              <a:extLst>
                <a:ext uri="{FF2B5EF4-FFF2-40B4-BE49-F238E27FC236}">
                  <a16:creationId xmlns:a16="http://schemas.microsoft.com/office/drawing/2014/main" id="{BBAC0AE5-C89A-4017-A29E-4FC38BD4EB94}"/>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684" name="Picture 440">
              <a:extLst>
                <a:ext uri="{FF2B5EF4-FFF2-40B4-BE49-F238E27FC236}">
                  <a16:creationId xmlns:a16="http://schemas.microsoft.com/office/drawing/2014/main" id="{585A0E10-B86A-4477-BD3C-89EAA87ED0F7}"/>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685" name="Picture 441">
              <a:extLst>
                <a:ext uri="{FF2B5EF4-FFF2-40B4-BE49-F238E27FC236}">
                  <a16:creationId xmlns:a16="http://schemas.microsoft.com/office/drawing/2014/main" id="{DCE79280-BF22-4692-962A-1AA92E528342}"/>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686" name="Picture 442">
              <a:extLst>
                <a:ext uri="{FF2B5EF4-FFF2-40B4-BE49-F238E27FC236}">
                  <a16:creationId xmlns:a16="http://schemas.microsoft.com/office/drawing/2014/main" id="{9930CEA2-0153-41A1-BF79-0D3148B6BE7A}"/>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682" name="Rectangle 29">
            <a:extLst>
              <a:ext uri="{FF2B5EF4-FFF2-40B4-BE49-F238E27FC236}">
                <a16:creationId xmlns:a16="http://schemas.microsoft.com/office/drawing/2014/main" id="{627907F7-5920-4E08-8DBF-053AB0B05B7E}"/>
              </a:ext>
            </a:extLst>
          </p:cNvPr>
          <p:cNvSpPr/>
          <p:nvPr/>
        </p:nvSpPr>
        <p:spPr>
          <a:xfrm>
            <a:off x="163033" y="4688574"/>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nvGrpSpPr>
          <p:cNvPr id="699" name="Group 53">
            <a:extLst>
              <a:ext uri="{FF2B5EF4-FFF2-40B4-BE49-F238E27FC236}">
                <a16:creationId xmlns:a16="http://schemas.microsoft.com/office/drawing/2014/main" id="{D374EEE1-9944-4219-B14A-1198861ECCEA}"/>
              </a:ext>
            </a:extLst>
          </p:cNvPr>
          <p:cNvGrpSpPr/>
          <p:nvPr/>
        </p:nvGrpSpPr>
        <p:grpSpPr>
          <a:xfrm>
            <a:off x="1724399" y="4601544"/>
            <a:ext cx="419397" cy="214177"/>
            <a:chOff x="2927147" y="2076450"/>
            <a:chExt cx="419397" cy="214177"/>
          </a:xfrm>
        </p:grpSpPr>
        <p:sp>
          <p:nvSpPr>
            <p:cNvPr id="700" name="Rectangle 40">
              <a:extLst>
                <a:ext uri="{FF2B5EF4-FFF2-40B4-BE49-F238E27FC236}">
                  <a16:creationId xmlns:a16="http://schemas.microsoft.com/office/drawing/2014/main" id="{F75AFA81-7769-4AAB-B113-3C6AF065F7AC}"/>
                </a:ext>
              </a:extLst>
            </p:cNvPr>
            <p:cNvSpPr/>
            <p:nvPr/>
          </p:nvSpPr>
          <p:spPr>
            <a:xfrm>
              <a:off x="2927147" y="2076450"/>
              <a:ext cx="419397" cy="214177"/>
            </a:xfrm>
            <a:prstGeom prst="rect">
              <a:avLst/>
            </a:prstGeom>
            <a:solidFill>
              <a:sysClr val="window" lastClr="FFFFFF"/>
            </a:solidFill>
            <a:ln w="12700" cap="flat" cmpd="sng" algn="ctr">
              <a:solidFill>
                <a:srgbClr val="385723"/>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pic>
          <p:nvPicPr>
            <p:cNvPr id="701" name="Graphic 35">
              <a:extLst>
                <a:ext uri="{FF2B5EF4-FFF2-40B4-BE49-F238E27FC236}">
                  <a16:creationId xmlns:a16="http://schemas.microsoft.com/office/drawing/2014/main" id="{955278E5-960E-445E-B202-9A9878B2B35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49208" y="2095440"/>
              <a:ext cx="139220" cy="139220"/>
            </a:xfrm>
            <a:prstGeom prst="rect">
              <a:avLst/>
            </a:prstGeom>
          </p:spPr>
        </p:pic>
        <p:pic>
          <p:nvPicPr>
            <p:cNvPr id="702" name="Graphic 49">
              <a:extLst>
                <a:ext uri="{FF2B5EF4-FFF2-40B4-BE49-F238E27FC236}">
                  <a16:creationId xmlns:a16="http://schemas.microsoft.com/office/drawing/2014/main" id="{B6161757-ACF9-47FD-9EB4-4911D264C39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1700" y="2137866"/>
              <a:ext cx="139220" cy="139220"/>
            </a:xfrm>
            <a:prstGeom prst="rect">
              <a:avLst/>
            </a:prstGeom>
          </p:spPr>
        </p:pic>
        <p:pic>
          <p:nvPicPr>
            <p:cNvPr id="703" name="Graphic 50">
              <a:extLst>
                <a:ext uri="{FF2B5EF4-FFF2-40B4-BE49-F238E27FC236}">
                  <a16:creationId xmlns:a16="http://schemas.microsoft.com/office/drawing/2014/main" id="{38276E56-F21D-441E-A5ED-C1444524EAF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7453" y="2093094"/>
              <a:ext cx="139220" cy="139220"/>
            </a:xfrm>
            <a:prstGeom prst="rect">
              <a:avLst/>
            </a:prstGeom>
          </p:spPr>
        </p:pic>
        <p:pic>
          <p:nvPicPr>
            <p:cNvPr id="704" name="Graphic 52">
              <a:extLst>
                <a:ext uri="{FF2B5EF4-FFF2-40B4-BE49-F238E27FC236}">
                  <a16:creationId xmlns:a16="http://schemas.microsoft.com/office/drawing/2014/main" id="{3E9AF904-E1CC-4FAE-9A52-842D7E12CEE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102" y="2132215"/>
              <a:ext cx="139220" cy="139220"/>
            </a:xfrm>
            <a:prstGeom prst="rect">
              <a:avLst/>
            </a:prstGeom>
          </p:spPr>
        </p:pic>
      </p:grpSp>
      <p:pic>
        <p:nvPicPr>
          <p:cNvPr id="799" name="Graphic 168">
            <a:extLst>
              <a:ext uri="{FF2B5EF4-FFF2-40B4-BE49-F238E27FC236}">
                <a16:creationId xmlns:a16="http://schemas.microsoft.com/office/drawing/2014/main" id="{FFA3B505-38F8-4D4B-ADFE-248A5FAF4F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90197" y="2547922"/>
            <a:ext cx="1016272" cy="888261"/>
          </a:xfrm>
          <a:prstGeom prst="rect">
            <a:avLst/>
          </a:prstGeom>
        </p:spPr>
      </p:pic>
      <p:grpSp>
        <p:nvGrpSpPr>
          <p:cNvPr id="800" name="Group 194">
            <a:extLst>
              <a:ext uri="{FF2B5EF4-FFF2-40B4-BE49-F238E27FC236}">
                <a16:creationId xmlns:a16="http://schemas.microsoft.com/office/drawing/2014/main" id="{856DABAA-182A-40F2-9505-B4B370885484}"/>
              </a:ext>
            </a:extLst>
          </p:cNvPr>
          <p:cNvGrpSpPr/>
          <p:nvPr/>
        </p:nvGrpSpPr>
        <p:grpSpPr>
          <a:xfrm>
            <a:off x="3649393" y="3304741"/>
            <a:ext cx="208649" cy="248087"/>
            <a:chOff x="7324916" y="4139991"/>
            <a:chExt cx="319355" cy="379716"/>
          </a:xfrm>
        </p:grpSpPr>
        <p:sp>
          <p:nvSpPr>
            <p:cNvPr id="801" name="Freeform 9">
              <a:extLst>
                <a:ext uri="{FF2B5EF4-FFF2-40B4-BE49-F238E27FC236}">
                  <a16:creationId xmlns:a16="http://schemas.microsoft.com/office/drawing/2014/main" id="{E89CB1FC-8FA3-43A9-BA67-6F018F2AB183}"/>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802" name="Oval 8">
              <a:extLst>
                <a:ext uri="{FF2B5EF4-FFF2-40B4-BE49-F238E27FC236}">
                  <a16:creationId xmlns:a16="http://schemas.microsoft.com/office/drawing/2014/main" id="{2F73518C-8F08-484D-A407-FE88F22A3D68}"/>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cxnSp>
        <p:nvCxnSpPr>
          <p:cNvPr id="811" name="Straight Connector 388">
            <a:extLst>
              <a:ext uri="{FF2B5EF4-FFF2-40B4-BE49-F238E27FC236}">
                <a16:creationId xmlns:a16="http://schemas.microsoft.com/office/drawing/2014/main" id="{3F738032-D7B0-48E2-BDAD-4E1857079EC6}"/>
              </a:ext>
            </a:extLst>
          </p:cNvPr>
          <p:cNvCxnSpPr>
            <a:cxnSpLocks/>
            <a:endCxn id="813" idx="2"/>
          </p:cNvCxnSpPr>
          <p:nvPr/>
        </p:nvCxnSpPr>
        <p:spPr>
          <a:xfrm flipH="1" flipV="1">
            <a:off x="2886950" y="2873555"/>
            <a:ext cx="313138" cy="121122"/>
          </a:xfrm>
          <a:prstGeom prst="line">
            <a:avLst/>
          </a:prstGeom>
          <a:noFill/>
          <a:ln w="12700" cap="flat" cmpd="sng" algn="ctr">
            <a:solidFill>
              <a:srgbClr val="4472C4"/>
            </a:solidFill>
            <a:prstDash val="sysDash"/>
            <a:round/>
            <a:headEnd type="none" w="med" len="med"/>
            <a:tailEnd type="none" w="med" len="med"/>
          </a:ln>
          <a:effectLst/>
        </p:spPr>
      </p:cxnSp>
      <p:pic>
        <p:nvPicPr>
          <p:cNvPr id="813" name="Picture 521">
            <a:extLst>
              <a:ext uri="{FF2B5EF4-FFF2-40B4-BE49-F238E27FC236}">
                <a16:creationId xmlns:a16="http://schemas.microsoft.com/office/drawing/2014/main" id="{3B08446E-66DA-44B2-90E8-0A988C0C931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2780022" y="2627334"/>
            <a:ext cx="213855" cy="246221"/>
          </a:xfrm>
          <a:prstGeom prst="rect">
            <a:avLst/>
          </a:prstGeom>
        </p:spPr>
      </p:pic>
      <p:pic>
        <p:nvPicPr>
          <p:cNvPr id="835" name="Picture 524">
            <a:extLst>
              <a:ext uri="{FF2B5EF4-FFF2-40B4-BE49-F238E27FC236}">
                <a16:creationId xmlns:a16="http://schemas.microsoft.com/office/drawing/2014/main" id="{70BDEC7C-0479-4BA7-835C-B9751B9D7A8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8100899" y="2208376"/>
            <a:ext cx="213855" cy="246221"/>
          </a:xfrm>
          <a:prstGeom prst="rect">
            <a:avLst/>
          </a:prstGeom>
        </p:spPr>
      </p:pic>
      <p:grpSp>
        <p:nvGrpSpPr>
          <p:cNvPr id="836" name="Group 287">
            <a:extLst>
              <a:ext uri="{FF2B5EF4-FFF2-40B4-BE49-F238E27FC236}">
                <a16:creationId xmlns:a16="http://schemas.microsoft.com/office/drawing/2014/main" id="{42B7A8AE-1AED-4A90-A6D9-3ED1810A3079}"/>
              </a:ext>
            </a:extLst>
          </p:cNvPr>
          <p:cNvGrpSpPr/>
          <p:nvPr/>
        </p:nvGrpSpPr>
        <p:grpSpPr>
          <a:xfrm>
            <a:off x="8836041" y="2344673"/>
            <a:ext cx="454285" cy="335833"/>
            <a:chOff x="5411002" y="5874109"/>
            <a:chExt cx="700730" cy="518019"/>
          </a:xfrm>
        </p:grpSpPr>
        <p:sp>
          <p:nvSpPr>
            <p:cNvPr id="837" name="Freeform 5">
              <a:extLst>
                <a:ext uri="{FF2B5EF4-FFF2-40B4-BE49-F238E27FC236}">
                  <a16:creationId xmlns:a16="http://schemas.microsoft.com/office/drawing/2014/main" id="{29ED8A8C-3932-4878-9833-A295AC715279}"/>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838" name="Freeform 5">
              <a:extLst>
                <a:ext uri="{FF2B5EF4-FFF2-40B4-BE49-F238E27FC236}">
                  <a16:creationId xmlns:a16="http://schemas.microsoft.com/office/drawing/2014/main" id="{848A02B2-BD76-4232-9107-C7CB7EFA93C0}"/>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ea typeface="Meiryo UI" panose="020B0604030504040204" pitchFamily="50" charset="-128"/>
                <a:cs typeface="Segoe UI" panose="020B0502040204020203" pitchFamily="34" charset="0"/>
              </a:endParaRPr>
            </a:p>
          </p:txBody>
        </p:sp>
      </p:grpSp>
      <p:cxnSp>
        <p:nvCxnSpPr>
          <p:cNvPr id="839" name="Straight Connector 307">
            <a:extLst>
              <a:ext uri="{FF2B5EF4-FFF2-40B4-BE49-F238E27FC236}">
                <a16:creationId xmlns:a16="http://schemas.microsoft.com/office/drawing/2014/main" id="{D860BA4D-1299-434D-84D8-75F15630A362}"/>
              </a:ext>
            </a:extLst>
          </p:cNvPr>
          <p:cNvCxnSpPr>
            <a:cxnSpLocks/>
          </p:cNvCxnSpPr>
          <p:nvPr/>
        </p:nvCxnSpPr>
        <p:spPr>
          <a:xfrm flipV="1">
            <a:off x="8630366" y="2552029"/>
            <a:ext cx="211647" cy="368025"/>
          </a:xfrm>
          <a:prstGeom prst="line">
            <a:avLst/>
          </a:prstGeom>
          <a:noFill/>
          <a:ln w="12700" cap="flat" cmpd="sng" algn="ctr">
            <a:solidFill>
              <a:srgbClr val="4472C4"/>
            </a:solidFill>
            <a:prstDash val="sysDash"/>
            <a:round/>
            <a:headEnd type="none" w="med" len="med"/>
            <a:tailEnd type="none" w="med" len="med"/>
          </a:ln>
          <a:effectLst/>
        </p:spPr>
      </p:cxnSp>
      <p:pic>
        <p:nvPicPr>
          <p:cNvPr id="840" name="Graphic 285">
            <a:extLst>
              <a:ext uri="{FF2B5EF4-FFF2-40B4-BE49-F238E27FC236}">
                <a16:creationId xmlns:a16="http://schemas.microsoft.com/office/drawing/2014/main" id="{CB2349DB-0DE9-4EE2-953D-10EF593BD4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07987" y="2748527"/>
            <a:ext cx="1112644" cy="1001924"/>
          </a:xfrm>
          <a:prstGeom prst="rect">
            <a:avLst/>
          </a:prstGeom>
        </p:spPr>
      </p:pic>
      <p:grpSp>
        <p:nvGrpSpPr>
          <p:cNvPr id="841" name="Group 310">
            <a:extLst>
              <a:ext uri="{FF2B5EF4-FFF2-40B4-BE49-F238E27FC236}">
                <a16:creationId xmlns:a16="http://schemas.microsoft.com/office/drawing/2014/main" id="{E0484B15-3E59-4C49-87D6-57AD66F8E9A5}"/>
              </a:ext>
            </a:extLst>
          </p:cNvPr>
          <p:cNvGrpSpPr/>
          <p:nvPr/>
        </p:nvGrpSpPr>
        <p:grpSpPr>
          <a:xfrm>
            <a:off x="8858086" y="3053304"/>
            <a:ext cx="286729" cy="351242"/>
            <a:chOff x="7324916" y="4139991"/>
            <a:chExt cx="319355" cy="379716"/>
          </a:xfrm>
        </p:grpSpPr>
        <p:sp>
          <p:nvSpPr>
            <p:cNvPr id="842" name="Freeform 9">
              <a:extLst>
                <a:ext uri="{FF2B5EF4-FFF2-40B4-BE49-F238E27FC236}">
                  <a16:creationId xmlns:a16="http://schemas.microsoft.com/office/drawing/2014/main" id="{7CDBC8E0-1512-4516-8D4A-3CC0173747F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843" name="Oval 8">
              <a:extLst>
                <a:ext uri="{FF2B5EF4-FFF2-40B4-BE49-F238E27FC236}">
                  <a16:creationId xmlns:a16="http://schemas.microsoft.com/office/drawing/2014/main" id="{AFD73E80-93A6-4325-86A4-5A0B347B6667}"/>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844" name="Group 311">
            <a:extLst>
              <a:ext uri="{FF2B5EF4-FFF2-40B4-BE49-F238E27FC236}">
                <a16:creationId xmlns:a16="http://schemas.microsoft.com/office/drawing/2014/main" id="{2450FFFE-560A-4E26-89BD-C29D972A7C0B}"/>
              </a:ext>
            </a:extLst>
          </p:cNvPr>
          <p:cNvGrpSpPr/>
          <p:nvPr/>
        </p:nvGrpSpPr>
        <p:grpSpPr>
          <a:xfrm>
            <a:off x="8946721" y="3144622"/>
            <a:ext cx="286729" cy="351242"/>
            <a:chOff x="7324916" y="4139991"/>
            <a:chExt cx="319355" cy="379716"/>
          </a:xfrm>
        </p:grpSpPr>
        <p:sp>
          <p:nvSpPr>
            <p:cNvPr id="845" name="Freeform 9">
              <a:extLst>
                <a:ext uri="{FF2B5EF4-FFF2-40B4-BE49-F238E27FC236}">
                  <a16:creationId xmlns:a16="http://schemas.microsoft.com/office/drawing/2014/main" id="{15019F88-32FC-49CC-AE12-B8F8CDFA0A19}"/>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846" name="Oval 8">
              <a:extLst>
                <a:ext uri="{FF2B5EF4-FFF2-40B4-BE49-F238E27FC236}">
                  <a16:creationId xmlns:a16="http://schemas.microsoft.com/office/drawing/2014/main" id="{D3823653-334C-4802-9FCE-15202BEC4476}"/>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grpSp>
      <p:cxnSp>
        <p:nvCxnSpPr>
          <p:cNvPr id="848" name="Straight Connector 467">
            <a:extLst>
              <a:ext uri="{FF2B5EF4-FFF2-40B4-BE49-F238E27FC236}">
                <a16:creationId xmlns:a16="http://schemas.microsoft.com/office/drawing/2014/main" id="{1B2D702A-E2DE-4D02-AB3C-542830971976}"/>
              </a:ext>
            </a:extLst>
          </p:cNvPr>
          <p:cNvCxnSpPr>
            <a:cxnSpLocks/>
          </p:cNvCxnSpPr>
          <p:nvPr/>
        </p:nvCxnSpPr>
        <p:spPr>
          <a:xfrm flipH="1" flipV="1">
            <a:off x="8144738" y="2477212"/>
            <a:ext cx="91206" cy="374442"/>
          </a:xfrm>
          <a:prstGeom prst="line">
            <a:avLst/>
          </a:prstGeom>
          <a:noFill/>
          <a:ln w="12700" cap="flat" cmpd="sng" algn="ctr">
            <a:solidFill>
              <a:srgbClr val="4472C4"/>
            </a:solidFill>
            <a:prstDash val="sysDash"/>
            <a:round/>
            <a:headEnd type="none" w="med" len="med"/>
            <a:tailEnd type="none" w="med" len="med"/>
          </a:ln>
          <a:effectLst/>
        </p:spPr>
      </p:cxnSp>
      <p:grpSp>
        <p:nvGrpSpPr>
          <p:cNvPr id="849" name="Group 468">
            <a:extLst>
              <a:ext uri="{FF2B5EF4-FFF2-40B4-BE49-F238E27FC236}">
                <a16:creationId xmlns:a16="http://schemas.microsoft.com/office/drawing/2014/main" id="{B47B0586-465F-43E0-87C2-A6552B9F321A}"/>
              </a:ext>
            </a:extLst>
          </p:cNvPr>
          <p:cNvGrpSpPr/>
          <p:nvPr/>
        </p:nvGrpSpPr>
        <p:grpSpPr>
          <a:xfrm>
            <a:off x="7687020" y="2286377"/>
            <a:ext cx="485279" cy="417203"/>
            <a:chOff x="186654" y="5040998"/>
            <a:chExt cx="485279" cy="417203"/>
          </a:xfrm>
        </p:grpSpPr>
        <p:pic>
          <p:nvPicPr>
            <p:cNvPr id="850" name="Picture 470">
              <a:extLst>
                <a:ext uri="{FF2B5EF4-FFF2-40B4-BE49-F238E27FC236}">
                  <a16:creationId xmlns:a16="http://schemas.microsoft.com/office/drawing/2014/main" id="{0EAE6A81-565A-4464-A4E6-709C46AEC6BA}"/>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851" name="Picture 471">
              <a:extLst>
                <a:ext uri="{FF2B5EF4-FFF2-40B4-BE49-F238E27FC236}">
                  <a16:creationId xmlns:a16="http://schemas.microsoft.com/office/drawing/2014/main" id="{3DA6ADBB-604D-49AB-96F0-5E77174D2E49}"/>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852" name="Picture 472">
              <a:extLst>
                <a:ext uri="{FF2B5EF4-FFF2-40B4-BE49-F238E27FC236}">
                  <a16:creationId xmlns:a16="http://schemas.microsoft.com/office/drawing/2014/main" id="{48878FE8-84A1-47FA-92A6-09FEDB3D614F}"/>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855" name="Freeform 5">
            <a:extLst>
              <a:ext uri="{FF2B5EF4-FFF2-40B4-BE49-F238E27FC236}">
                <a16:creationId xmlns:a16="http://schemas.microsoft.com/office/drawing/2014/main" id="{74EC1E9B-C9EC-4E6D-867D-780FD9304C50}"/>
              </a:ext>
            </a:extLst>
          </p:cNvPr>
          <p:cNvSpPr>
            <a:spLocks noEditPoints="1"/>
          </p:cNvSpPr>
          <p:nvPr/>
        </p:nvSpPr>
        <p:spPr bwMode="auto">
          <a:xfrm>
            <a:off x="9050631" y="2543766"/>
            <a:ext cx="332524" cy="198077"/>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858" name="テキスト ボックス 857">
            <a:extLst>
              <a:ext uri="{FF2B5EF4-FFF2-40B4-BE49-F238E27FC236}">
                <a16:creationId xmlns:a16="http://schemas.microsoft.com/office/drawing/2014/main" id="{CDD37747-A93C-4538-BA5F-2A2234489533}"/>
              </a:ext>
            </a:extLst>
          </p:cNvPr>
          <p:cNvSpPr txBox="1"/>
          <p:nvPr/>
        </p:nvSpPr>
        <p:spPr>
          <a:xfrm>
            <a:off x="7280321" y="1000803"/>
            <a:ext cx="2391415" cy="926407"/>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ハイブリッド</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endParaRPr>
          </a:p>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Azure AD</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 主体</a:t>
            </a:r>
          </a:p>
        </p:txBody>
      </p:sp>
      <p:sp>
        <p:nvSpPr>
          <p:cNvPr id="860" name="テキスト ボックス 859">
            <a:extLst>
              <a:ext uri="{FF2B5EF4-FFF2-40B4-BE49-F238E27FC236}">
                <a16:creationId xmlns:a16="http://schemas.microsoft.com/office/drawing/2014/main" id="{F0D5754A-C4E2-4589-B894-71BDF0304D4E}"/>
              </a:ext>
            </a:extLst>
          </p:cNvPr>
          <p:cNvSpPr txBox="1"/>
          <p:nvPr/>
        </p:nvSpPr>
        <p:spPr>
          <a:xfrm>
            <a:off x="2520264" y="1010902"/>
            <a:ext cx="2080671" cy="960263"/>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ハイブリッド</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endParaRPr>
          </a:p>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AD</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 主体</a:t>
            </a:r>
          </a:p>
        </p:txBody>
      </p:sp>
      <p:sp>
        <p:nvSpPr>
          <p:cNvPr id="862" name="テキスト ボックス 861">
            <a:extLst>
              <a:ext uri="{FF2B5EF4-FFF2-40B4-BE49-F238E27FC236}">
                <a16:creationId xmlns:a16="http://schemas.microsoft.com/office/drawing/2014/main" id="{21B0629B-A9D9-4843-9B17-0EA6CF76CDA0}"/>
              </a:ext>
            </a:extLst>
          </p:cNvPr>
          <p:cNvSpPr txBox="1"/>
          <p:nvPr/>
        </p:nvSpPr>
        <p:spPr>
          <a:xfrm>
            <a:off x="274814" y="1326883"/>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のみ</a:t>
            </a:r>
          </a:p>
        </p:txBody>
      </p:sp>
      <p:sp>
        <p:nvSpPr>
          <p:cNvPr id="864" name="テキスト ボックス 863">
            <a:extLst>
              <a:ext uri="{FF2B5EF4-FFF2-40B4-BE49-F238E27FC236}">
                <a16:creationId xmlns:a16="http://schemas.microsoft.com/office/drawing/2014/main" id="{29063AFD-D382-47D4-BCC9-FE06E168136D}"/>
              </a:ext>
            </a:extLst>
          </p:cNvPr>
          <p:cNvSpPr txBox="1"/>
          <p:nvPr/>
        </p:nvSpPr>
        <p:spPr>
          <a:xfrm>
            <a:off x="9819098" y="1271091"/>
            <a:ext cx="2391415" cy="572464"/>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Azure AD</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 のみ</a:t>
            </a:r>
          </a:p>
        </p:txBody>
      </p:sp>
      <p:cxnSp>
        <p:nvCxnSpPr>
          <p:cNvPr id="866" name="直線コネクタ 865">
            <a:extLst>
              <a:ext uri="{FF2B5EF4-FFF2-40B4-BE49-F238E27FC236}">
                <a16:creationId xmlns:a16="http://schemas.microsoft.com/office/drawing/2014/main" id="{62B91219-5219-4E2A-B294-F4C5109359A8}"/>
              </a:ext>
            </a:extLst>
          </p:cNvPr>
          <p:cNvCxnSpPr>
            <a:cxnSpLocks/>
          </p:cNvCxnSpPr>
          <p:nvPr/>
        </p:nvCxnSpPr>
        <p:spPr>
          <a:xfrm>
            <a:off x="168987"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92" name="矢印: 上 891">
            <a:extLst>
              <a:ext uri="{FF2B5EF4-FFF2-40B4-BE49-F238E27FC236}">
                <a16:creationId xmlns:a16="http://schemas.microsoft.com/office/drawing/2014/main" id="{361715ED-072E-4A68-90C3-EB0D1341C065}"/>
              </a:ext>
            </a:extLst>
          </p:cNvPr>
          <p:cNvSpPr/>
          <p:nvPr/>
        </p:nvSpPr>
        <p:spPr bwMode="auto">
          <a:xfrm>
            <a:off x="3521832" y="3774909"/>
            <a:ext cx="231885" cy="627440"/>
          </a:xfrm>
          <a:prstGeom prst="upArrow">
            <a:avLst/>
          </a:prstGeom>
          <a:solidFill>
            <a:srgbClr val="0070C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a typeface="Meiryo UI" panose="020B0604030504040204" pitchFamily="50" charset="-128"/>
            </a:endParaRPr>
          </a:p>
        </p:txBody>
      </p:sp>
      <p:sp>
        <p:nvSpPr>
          <p:cNvPr id="894" name="矢印: 上 893">
            <a:extLst>
              <a:ext uri="{FF2B5EF4-FFF2-40B4-BE49-F238E27FC236}">
                <a16:creationId xmlns:a16="http://schemas.microsoft.com/office/drawing/2014/main" id="{8C1EA15B-88B4-416C-A1A3-FE44E4278F82}"/>
              </a:ext>
            </a:extLst>
          </p:cNvPr>
          <p:cNvSpPr/>
          <p:nvPr/>
        </p:nvSpPr>
        <p:spPr bwMode="auto">
          <a:xfrm rot="10800000">
            <a:off x="8295895" y="3829705"/>
            <a:ext cx="231885" cy="627440"/>
          </a:xfrm>
          <a:prstGeom prst="upArrow">
            <a:avLst/>
          </a:prstGeom>
          <a:solidFill>
            <a:srgbClr val="0070C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1AEECB25-8406-4E40-8405-4EF4FD856F32}"/>
              </a:ext>
            </a:extLst>
          </p:cNvPr>
          <p:cNvCxnSpPr>
            <a:cxnSpLocks/>
          </p:cNvCxnSpPr>
          <p:nvPr/>
        </p:nvCxnSpPr>
        <p:spPr>
          <a:xfrm>
            <a:off x="2627295"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CC6FA43C-1CF1-416C-B46C-A8052BA200BA}"/>
              </a:ext>
            </a:extLst>
          </p:cNvPr>
          <p:cNvCxnSpPr>
            <a:cxnSpLocks/>
          </p:cNvCxnSpPr>
          <p:nvPr/>
        </p:nvCxnSpPr>
        <p:spPr>
          <a:xfrm>
            <a:off x="5043430" y="1943981"/>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AB4A2C58-9271-4599-A952-05B7A7338F25}"/>
              </a:ext>
            </a:extLst>
          </p:cNvPr>
          <p:cNvCxnSpPr>
            <a:cxnSpLocks/>
          </p:cNvCxnSpPr>
          <p:nvPr/>
        </p:nvCxnSpPr>
        <p:spPr>
          <a:xfrm>
            <a:off x="7568053"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8A5DD14-7527-47FC-BB4E-8CDAD16FBE4D}"/>
              </a:ext>
            </a:extLst>
          </p:cNvPr>
          <p:cNvCxnSpPr>
            <a:cxnSpLocks/>
          </p:cNvCxnSpPr>
          <p:nvPr/>
        </p:nvCxnSpPr>
        <p:spPr>
          <a:xfrm>
            <a:off x="10033477"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954CD261-8355-4000-AA8E-FF9B2637B2BA}"/>
              </a:ext>
            </a:extLst>
          </p:cNvPr>
          <p:cNvSpPr txBox="1"/>
          <p:nvPr/>
        </p:nvSpPr>
        <p:spPr>
          <a:xfrm>
            <a:off x="4852479" y="1003099"/>
            <a:ext cx="2175519" cy="926407"/>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に</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endParaRPr>
          </a:p>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主な役割を移行</a:t>
            </a:r>
          </a:p>
        </p:txBody>
      </p:sp>
      <p:pic>
        <p:nvPicPr>
          <p:cNvPr id="165" name="Picture 169">
            <a:extLst>
              <a:ext uri="{FF2B5EF4-FFF2-40B4-BE49-F238E27FC236}">
                <a16:creationId xmlns:a16="http://schemas.microsoft.com/office/drawing/2014/main" id="{AEF55609-0977-4C19-9067-5447DCDE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46303" y="5681519"/>
            <a:ext cx="773840" cy="561135"/>
          </a:xfrm>
          <a:prstGeom prst="rect">
            <a:avLst/>
          </a:prstGeom>
        </p:spPr>
      </p:pic>
      <p:grpSp>
        <p:nvGrpSpPr>
          <p:cNvPr id="166" name="Group 170">
            <a:extLst>
              <a:ext uri="{FF2B5EF4-FFF2-40B4-BE49-F238E27FC236}">
                <a16:creationId xmlns:a16="http://schemas.microsoft.com/office/drawing/2014/main" id="{2DC52B15-7E81-4F74-B502-9DAD1FA62F87}"/>
              </a:ext>
            </a:extLst>
          </p:cNvPr>
          <p:cNvGrpSpPr/>
          <p:nvPr/>
        </p:nvGrpSpPr>
        <p:grpSpPr>
          <a:xfrm>
            <a:off x="3753717" y="5031895"/>
            <a:ext cx="553086" cy="434634"/>
            <a:chOff x="5411002" y="5874109"/>
            <a:chExt cx="853130" cy="670419"/>
          </a:xfrm>
        </p:grpSpPr>
        <p:sp>
          <p:nvSpPr>
            <p:cNvPr id="167" name="Freeform 5">
              <a:extLst>
                <a:ext uri="{FF2B5EF4-FFF2-40B4-BE49-F238E27FC236}">
                  <a16:creationId xmlns:a16="http://schemas.microsoft.com/office/drawing/2014/main" id="{E8727C83-6DFD-467E-8557-2DAECD1A316F}"/>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168" name="Freeform 5">
              <a:extLst>
                <a:ext uri="{FF2B5EF4-FFF2-40B4-BE49-F238E27FC236}">
                  <a16:creationId xmlns:a16="http://schemas.microsoft.com/office/drawing/2014/main" id="{91171EED-21AC-4D07-AD96-C2F79ED8FDC0}"/>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169" name="Freeform 5">
              <a:extLst>
                <a:ext uri="{FF2B5EF4-FFF2-40B4-BE49-F238E27FC236}">
                  <a16:creationId xmlns:a16="http://schemas.microsoft.com/office/drawing/2014/main" id="{98FAA29B-0D03-4EA8-A2D8-EB02C5060A2F}"/>
                </a:ext>
              </a:extLst>
            </p:cNvPr>
            <p:cNvSpPr>
              <a:spLocks noEditPoints="1"/>
            </p:cNvSpPr>
            <p:nvPr/>
          </p:nvSpPr>
          <p:spPr bwMode="auto">
            <a:xfrm>
              <a:off x="5715802" y="61789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170" name="Group 175">
            <a:extLst>
              <a:ext uri="{FF2B5EF4-FFF2-40B4-BE49-F238E27FC236}">
                <a16:creationId xmlns:a16="http://schemas.microsoft.com/office/drawing/2014/main" id="{CC81B9F3-601E-421C-A590-FAD7C77D096E}"/>
              </a:ext>
            </a:extLst>
          </p:cNvPr>
          <p:cNvGrpSpPr/>
          <p:nvPr/>
        </p:nvGrpSpPr>
        <p:grpSpPr>
          <a:xfrm>
            <a:off x="3940285" y="5746499"/>
            <a:ext cx="337647" cy="377084"/>
            <a:chOff x="5849498" y="3756562"/>
            <a:chExt cx="797804" cy="890987"/>
          </a:xfrm>
        </p:grpSpPr>
        <p:grpSp>
          <p:nvGrpSpPr>
            <p:cNvPr id="171" name="Group 176">
              <a:extLst>
                <a:ext uri="{FF2B5EF4-FFF2-40B4-BE49-F238E27FC236}">
                  <a16:creationId xmlns:a16="http://schemas.microsoft.com/office/drawing/2014/main" id="{0064F744-53A7-4AE5-9D3D-1328BBCFEFF7}"/>
                </a:ext>
              </a:extLst>
            </p:cNvPr>
            <p:cNvGrpSpPr/>
            <p:nvPr/>
          </p:nvGrpSpPr>
          <p:grpSpPr>
            <a:xfrm>
              <a:off x="5849498" y="3756562"/>
              <a:ext cx="493004" cy="586187"/>
              <a:chOff x="7324916" y="4139991"/>
              <a:chExt cx="319355" cy="379716"/>
            </a:xfrm>
          </p:grpSpPr>
          <p:sp>
            <p:nvSpPr>
              <p:cNvPr id="178" name="Freeform 9">
                <a:extLst>
                  <a:ext uri="{FF2B5EF4-FFF2-40B4-BE49-F238E27FC236}">
                    <a16:creationId xmlns:a16="http://schemas.microsoft.com/office/drawing/2014/main" id="{85131BDF-F2A3-4D3E-AC71-119880994CF3}"/>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179" name="Oval 8">
                <a:extLst>
                  <a:ext uri="{FF2B5EF4-FFF2-40B4-BE49-F238E27FC236}">
                    <a16:creationId xmlns:a16="http://schemas.microsoft.com/office/drawing/2014/main" id="{D913F805-E0E1-4315-BB6D-89EFD5B05A35}"/>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172" name="Group 177">
              <a:extLst>
                <a:ext uri="{FF2B5EF4-FFF2-40B4-BE49-F238E27FC236}">
                  <a16:creationId xmlns:a16="http://schemas.microsoft.com/office/drawing/2014/main" id="{9FEC0A7C-1E5A-4131-BC1D-208740FEB6D9}"/>
                </a:ext>
              </a:extLst>
            </p:cNvPr>
            <p:cNvGrpSpPr/>
            <p:nvPr/>
          </p:nvGrpSpPr>
          <p:grpSpPr>
            <a:xfrm>
              <a:off x="6001898" y="3908962"/>
              <a:ext cx="493004" cy="586187"/>
              <a:chOff x="7324916" y="4139991"/>
              <a:chExt cx="319355" cy="379716"/>
            </a:xfrm>
          </p:grpSpPr>
          <p:sp>
            <p:nvSpPr>
              <p:cNvPr id="176" name="Freeform 9">
                <a:extLst>
                  <a:ext uri="{FF2B5EF4-FFF2-40B4-BE49-F238E27FC236}">
                    <a16:creationId xmlns:a16="http://schemas.microsoft.com/office/drawing/2014/main" id="{0B57C39F-59C8-451B-84DF-E9E4E2ED75A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177" name="Oval 8">
                <a:extLst>
                  <a:ext uri="{FF2B5EF4-FFF2-40B4-BE49-F238E27FC236}">
                    <a16:creationId xmlns:a16="http://schemas.microsoft.com/office/drawing/2014/main" id="{776CC8C6-6DCF-47DE-88D1-29F8A35F017E}"/>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173" name="Group 178">
              <a:extLst>
                <a:ext uri="{FF2B5EF4-FFF2-40B4-BE49-F238E27FC236}">
                  <a16:creationId xmlns:a16="http://schemas.microsoft.com/office/drawing/2014/main" id="{D7883C4A-91BC-4EFA-B93C-49A00AB5D144}"/>
                </a:ext>
              </a:extLst>
            </p:cNvPr>
            <p:cNvGrpSpPr/>
            <p:nvPr/>
          </p:nvGrpSpPr>
          <p:grpSpPr>
            <a:xfrm>
              <a:off x="6154298" y="4061362"/>
              <a:ext cx="493004" cy="586187"/>
              <a:chOff x="7324916" y="4139991"/>
              <a:chExt cx="319355" cy="379716"/>
            </a:xfrm>
          </p:grpSpPr>
          <p:sp>
            <p:nvSpPr>
              <p:cNvPr id="174" name="Freeform 9">
                <a:extLst>
                  <a:ext uri="{FF2B5EF4-FFF2-40B4-BE49-F238E27FC236}">
                    <a16:creationId xmlns:a16="http://schemas.microsoft.com/office/drawing/2014/main" id="{DABC23BE-3A28-4CC8-9B57-4A2C6BE9CF12}"/>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175" name="Oval 8">
                <a:extLst>
                  <a:ext uri="{FF2B5EF4-FFF2-40B4-BE49-F238E27FC236}">
                    <a16:creationId xmlns:a16="http://schemas.microsoft.com/office/drawing/2014/main" id="{01F2E99B-BEF7-4B16-B87E-BE3C48995357}"/>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cxnSp>
        <p:nvCxnSpPr>
          <p:cNvPr id="180" name="Straight Connector 191">
            <a:extLst>
              <a:ext uri="{FF2B5EF4-FFF2-40B4-BE49-F238E27FC236}">
                <a16:creationId xmlns:a16="http://schemas.microsoft.com/office/drawing/2014/main" id="{286A5C95-5BF8-4D55-88A0-23BC28A0F68D}"/>
              </a:ext>
            </a:extLst>
          </p:cNvPr>
          <p:cNvCxnSpPr>
            <a:cxnSpLocks/>
          </p:cNvCxnSpPr>
          <p:nvPr/>
        </p:nvCxnSpPr>
        <p:spPr>
          <a:xfrm flipV="1">
            <a:off x="3753717" y="5524566"/>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181" name="Straight Connector 192">
            <a:extLst>
              <a:ext uri="{FF2B5EF4-FFF2-40B4-BE49-F238E27FC236}">
                <a16:creationId xmlns:a16="http://schemas.microsoft.com/office/drawing/2014/main" id="{D5B9FCF3-14BE-4FC8-BD52-1F1F37A9EC17}"/>
              </a:ext>
            </a:extLst>
          </p:cNvPr>
          <p:cNvCxnSpPr>
            <a:cxnSpLocks/>
            <a:endCxn id="185" idx="2"/>
          </p:cNvCxnSpPr>
          <p:nvPr/>
        </p:nvCxnSpPr>
        <p:spPr>
          <a:xfrm flipH="1" flipV="1">
            <a:off x="2980696" y="5306723"/>
            <a:ext cx="258977" cy="525705"/>
          </a:xfrm>
          <a:prstGeom prst="line">
            <a:avLst/>
          </a:prstGeom>
          <a:noFill/>
          <a:ln w="12700" cap="flat" cmpd="sng" algn="ctr">
            <a:solidFill>
              <a:srgbClr val="4472C4"/>
            </a:solidFill>
            <a:prstDash val="sysDash"/>
            <a:round/>
            <a:headEnd type="none" w="med" len="med"/>
            <a:tailEnd type="none" w="med" len="med"/>
          </a:ln>
          <a:effectLst/>
        </p:spPr>
      </p:cxnSp>
      <p:sp>
        <p:nvSpPr>
          <p:cNvPr id="182" name="Freeform 5">
            <a:extLst>
              <a:ext uri="{FF2B5EF4-FFF2-40B4-BE49-F238E27FC236}">
                <a16:creationId xmlns:a16="http://schemas.microsoft.com/office/drawing/2014/main" id="{51BEF2B4-34D8-483A-9AF8-616F06799CB3}"/>
              </a:ext>
            </a:extLst>
          </p:cNvPr>
          <p:cNvSpPr>
            <a:spLocks noEditPoints="1"/>
          </p:cNvSpPr>
          <p:nvPr/>
        </p:nvSpPr>
        <p:spPr bwMode="auto">
          <a:xfrm>
            <a:off x="4049445" y="5308801"/>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nvGrpSpPr>
          <p:cNvPr id="183" name="Group 443">
            <a:extLst>
              <a:ext uri="{FF2B5EF4-FFF2-40B4-BE49-F238E27FC236}">
                <a16:creationId xmlns:a16="http://schemas.microsoft.com/office/drawing/2014/main" id="{9C550C2E-6077-4AFE-98B2-ED8267B955CA}"/>
              </a:ext>
            </a:extLst>
          </p:cNvPr>
          <p:cNvGrpSpPr/>
          <p:nvPr/>
        </p:nvGrpSpPr>
        <p:grpSpPr>
          <a:xfrm>
            <a:off x="2738056" y="4889520"/>
            <a:ext cx="575911" cy="473798"/>
            <a:chOff x="96022" y="5040998"/>
            <a:chExt cx="575911" cy="473798"/>
          </a:xfrm>
        </p:grpSpPr>
        <p:pic>
          <p:nvPicPr>
            <p:cNvPr id="184" name="Picture 439">
              <a:extLst>
                <a:ext uri="{FF2B5EF4-FFF2-40B4-BE49-F238E27FC236}">
                  <a16:creationId xmlns:a16="http://schemas.microsoft.com/office/drawing/2014/main" id="{30E2D0E5-1E24-47B1-A825-4684D3519B13}"/>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185" name="Picture 440">
              <a:extLst>
                <a:ext uri="{FF2B5EF4-FFF2-40B4-BE49-F238E27FC236}">
                  <a16:creationId xmlns:a16="http://schemas.microsoft.com/office/drawing/2014/main" id="{6555EB1E-8DCC-4950-85EE-6B2DF9BEC444}"/>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186" name="Picture 441">
              <a:extLst>
                <a:ext uri="{FF2B5EF4-FFF2-40B4-BE49-F238E27FC236}">
                  <a16:creationId xmlns:a16="http://schemas.microsoft.com/office/drawing/2014/main" id="{E1E10F1C-596C-4B19-BD3C-DD43AC2DA23C}"/>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187" name="Picture 442">
              <a:extLst>
                <a:ext uri="{FF2B5EF4-FFF2-40B4-BE49-F238E27FC236}">
                  <a16:creationId xmlns:a16="http://schemas.microsoft.com/office/drawing/2014/main" id="{D68ECBC6-0207-4876-8B92-4A771FB5849C}"/>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188" name="Rectangle 29">
            <a:extLst>
              <a:ext uri="{FF2B5EF4-FFF2-40B4-BE49-F238E27FC236}">
                <a16:creationId xmlns:a16="http://schemas.microsoft.com/office/drawing/2014/main" id="{80C23D18-4599-4536-AE34-A70C946B61DE}"/>
              </a:ext>
            </a:extLst>
          </p:cNvPr>
          <p:cNvSpPr/>
          <p:nvPr/>
        </p:nvSpPr>
        <p:spPr>
          <a:xfrm>
            <a:off x="2666519" y="4694036"/>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nvGrpSpPr>
          <p:cNvPr id="189" name="Group 53">
            <a:extLst>
              <a:ext uri="{FF2B5EF4-FFF2-40B4-BE49-F238E27FC236}">
                <a16:creationId xmlns:a16="http://schemas.microsoft.com/office/drawing/2014/main" id="{912C83DB-6F53-470F-BC2F-A08E0DFB2D4F}"/>
              </a:ext>
            </a:extLst>
          </p:cNvPr>
          <p:cNvGrpSpPr/>
          <p:nvPr/>
        </p:nvGrpSpPr>
        <p:grpSpPr>
          <a:xfrm>
            <a:off x="4227885" y="4607006"/>
            <a:ext cx="419397" cy="214177"/>
            <a:chOff x="2927147" y="2076450"/>
            <a:chExt cx="419397" cy="214177"/>
          </a:xfrm>
        </p:grpSpPr>
        <p:sp>
          <p:nvSpPr>
            <p:cNvPr id="190" name="Rectangle 40">
              <a:extLst>
                <a:ext uri="{FF2B5EF4-FFF2-40B4-BE49-F238E27FC236}">
                  <a16:creationId xmlns:a16="http://schemas.microsoft.com/office/drawing/2014/main" id="{44F46332-4297-4E60-89F4-3364CC8ABF45}"/>
                </a:ext>
              </a:extLst>
            </p:cNvPr>
            <p:cNvSpPr/>
            <p:nvPr/>
          </p:nvSpPr>
          <p:spPr>
            <a:xfrm>
              <a:off x="2927147" y="2076450"/>
              <a:ext cx="419397" cy="214177"/>
            </a:xfrm>
            <a:prstGeom prst="rect">
              <a:avLst/>
            </a:prstGeom>
            <a:solidFill>
              <a:sysClr val="window" lastClr="FFFFFF"/>
            </a:solidFill>
            <a:ln w="12700" cap="flat" cmpd="sng" algn="ctr">
              <a:solidFill>
                <a:srgbClr val="385723"/>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pic>
          <p:nvPicPr>
            <p:cNvPr id="191" name="Graphic 35">
              <a:extLst>
                <a:ext uri="{FF2B5EF4-FFF2-40B4-BE49-F238E27FC236}">
                  <a16:creationId xmlns:a16="http://schemas.microsoft.com/office/drawing/2014/main" id="{DED896B1-FE59-452E-8BB6-26933421478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49208" y="2095440"/>
              <a:ext cx="139220" cy="139220"/>
            </a:xfrm>
            <a:prstGeom prst="rect">
              <a:avLst/>
            </a:prstGeom>
          </p:spPr>
        </p:pic>
        <p:pic>
          <p:nvPicPr>
            <p:cNvPr id="192" name="Graphic 49">
              <a:extLst>
                <a:ext uri="{FF2B5EF4-FFF2-40B4-BE49-F238E27FC236}">
                  <a16:creationId xmlns:a16="http://schemas.microsoft.com/office/drawing/2014/main" id="{B1EC17CC-E010-4BFE-B241-4A377BC133B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1700" y="2137866"/>
              <a:ext cx="139220" cy="139220"/>
            </a:xfrm>
            <a:prstGeom prst="rect">
              <a:avLst/>
            </a:prstGeom>
          </p:spPr>
        </p:pic>
        <p:pic>
          <p:nvPicPr>
            <p:cNvPr id="193" name="Graphic 50">
              <a:extLst>
                <a:ext uri="{FF2B5EF4-FFF2-40B4-BE49-F238E27FC236}">
                  <a16:creationId xmlns:a16="http://schemas.microsoft.com/office/drawing/2014/main" id="{01A539DA-8D09-4446-96AE-D6701C4456F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7453" y="2093094"/>
              <a:ext cx="139220" cy="139220"/>
            </a:xfrm>
            <a:prstGeom prst="rect">
              <a:avLst/>
            </a:prstGeom>
          </p:spPr>
        </p:pic>
        <p:pic>
          <p:nvPicPr>
            <p:cNvPr id="194" name="Graphic 52">
              <a:extLst>
                <a:ext uri="{FF2B5EF4-FFF2-40B4-BE49-F238E27FC236}">
                  <a16:creationId xmlns:a16="http://schemas.microsoft.com/office/drawing/2014/main" id="{88551050-8130-49C6-90AC-02C8278FF6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102" y="2132215"/>
              <a:ext cx="139220" cy="139220"/>
            </a:xfrm>
            <a:prstGeom prst="rect">
              <a:avLst/>
            </a:prstGeom>
          </p:spPr>
        </p:pic>
      </p:grpSp>
      <p:pic>
        <p:nvPicPr>
          <p:cNvPr id="197" name="Picture 524">
            <a:extLst>
              <a:ext uri="{FF2B5EF4-FFF2-40B4-BE49-F238E27FC236}">
                <a16:creationId xmlns:a16="http://schemas.microsoft.com/office/drawing/2014/main" id="{F4151ACF-04B7-4C09-8034-29A42884365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10576242" y="2263628"/>
            <a:ext cx="213855" cy="246221"/>
          </a:xfrm>
          <a:prstGeom prst="rect">
            <a:avLst/>
          </a:prstGeom>
        </p:spPr>
      </p:pic>
      <p:grpSp>
        <p:nvGrpSpPr>
          <p:cNvPr id="198" name="Group 287">
            <a:extLst>
              <a:ext uri="{FF2B5EF4-FFF2-40B4-BE49-F238E27FC236}">
                <a16:creationId xmlns:a16="http://schemas.microsoft.com/office/drawing/2014/main" id="{F47392B1-7B13-49C4-AD5F-88485B7E998D}"/>
              </a:ext>
            </a:extLst>
          </p:cNvPr>
          <p:cNvGrpSpPr/>
          <p:nvPr/>
        </p:nvGrpSpPr>
        <p:grpSpPr>
          <a:xfrm>
            <a:off x="11311384" y="2399925"/>
            <a:ext cx="454285" cy="335833"/>
            <a:chOff x="5411002" y="5874109"/>
            <a:chExt cx="700730" cy="518019"/>
          </a:xfrm>
        </p:grpSpPr>
        <p:sp>
          <p:nvSpPr>
            <p:cNvPr id="199" name="Freeform 5">
              <a:extLst>
                <a:ext uri="{FF2B5EF4-FFF2-40B4-BE49-F238E27FC236}">
                  <a16:creationId xmlns:a16="http://schemas.microsoft.com/office/drawing/2014/main" id="{25AF2055-0311-49FA-BC2A-2EA1EFEA01B9}"/>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200" name="Freeform 5">
              <a:extLst>
                <a:ext uri="{FF2B5EF4-FFF2-40B4-BE49-F238E27FC236}">
                  <a16:creationId xmlns:a16="http://schemas.microsoft.com/office/drawing/2014/main" id="{71A4FE8D-104C-4A1A-A569-7FA57EC9D8DC}"/>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ea typeface="Meiryo UI" panose="020B0604030504040204" pitchFamily="50" charset="-128"/>
                <a:cs typeface="Segoe UI" panose="020B0502040204020203" pitchFamily="34" charset="0"/>
              </a:endParaRPr>
            </a:p>
          </p:txBody>
        </p:sp>
      </p:grpSp>
      <p:cxnSp>
        <p:nvCxnSpPr>
          <p:cNvPr id="201" name="Straight Connector 307">
            <a:extLst>
              <a:ext uri="{FF2B5EF4-FFF2-40B4-BE49-F238E27FC236}">
                <a16:creationId xmlns:a16="http://schemas.microsoft.com/office/drawing/2014/main" id="{AEF65503-221C-4D0B-9DDC-2498D55E1F23}"/>
              </a:ext>
            </a:extLst>
          </p:cNvPr>
          <p:cNvCxnSpPr>
            <a:cxnSpLocks/>
          </p:cNvCxnSpPr>
          <p:nvPr/>
        </p:nvCxnSpPr>
        <p:spPr>
          <a:xfrm flipV="1">
            <a:off x="11105709" y="2607281"/>
            <a:ext cx="211647" cy="368025"/>
          </a:xfrm>
          <a:prstGeom prst="line">
            <a:avLst/>
          </a:prstGeom>
          <a:noFill/>
          <a:ln w="12700" cap="flat" cmpd="sng" algn="ctr">
            <a:solidFill>
              <a:srgbClr val="4472C4"/>
            </a:solidFill>
            <a:prstDash val="sysDash"/>
            <a:round/>
            <a:headEnd type="none" w="med" len="med"/>
            <a:tailEnd type="none" w="med" len="med"/>
          </a:ln>
          <a:effectLst/>
        </p:spPr>
      </p:cxnSp>
      <p:pic>
        <p:nvPicPr>
          <p:cNvPr id="202" name="Graphic 285">
            <a:extLst>
              <a:ext uri="{FF2B5EF4-FFF2-40B4-BE49-F238E27FC236}">
                <a16:creationId xmlns:a16="http://schemas.microsoft.com/office/drawing/2014/main" id="{C3676745-DFE5-4547-A56A-F51B40C666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83330" y="2803779"/>
            <a:ext cx="1112644" cy="1001924"/>
          </a:xfrm>
          <a:prstGeom prst="rect">
            <a:avLst/>
          </a:prstGeom>
        </p:spPr>
      </p:pic>
      <p:cxnSp>
        <p:nvCxnSpPr>
          <p:cNvPr id="209" name="Straight Connector 467">
            <a:extLst>
              <a:ext uri="{FF2B5EF4-FFF2-40B4-BE49-F238E27FC236}">
                <a16:creationId xmlns:a16="http://schemas.microsoft.com/office/drawing/2014/main" id="{B8DDF495-00DF-43E6-81F5-9F1581CBDCC4}"/>
              </a:ext>
            </a:extLst>
          </p:cNvPr>
          <p:cNvCxnSpPr>
            <a:cxnSpLocks/>
          </p:cNvCxnSpPr>
          <p:nvPr/>
        </p:nvCxnSpPr>
        <p:spPr>
          <a:xfrm flipH="1" flipV="1">
            <a:off x="10620081" y="2532464"/>
            <a:ext cx="91206" cy="374442"/>
          </a:xfrm>
          <a:prstGeom prst="line">
            <a:avLst/>
          </a:prstGeom>
          <a:noFill/>
          <a:ln w="12700" cap="flat" cmpd="sng" algn="ctr">
            <a:solidFill>
              <a:srgbClr val="4472C4"/>
            </a:solidFill>
            <a:prstDash val="sysDash"/>
            <a:round/>
            <a:headEnd type="none" w="med" len="med"/>
            <a:tailEnd type="none" w="med" len="med"/>
          </a:ln>
          <a:effectLst/>
        </p:spPr>
      </p:cxnSp>
      <p:grpSp>
        <p:nvGrpSpPr>
          <p:cNvPr id="210" name="Group 468">
            <a:extLst>
              <a:ext uri="{FF2B5EF4-FFF2-40B4-BE49-F238E27FC236}">
                <a16:creationId xmlns:a16="http://schemas.microsoft.com/office/drawing/2014/main" id="{59600035-21E6-4E20-99D7-33A8C5A11DEE}"/>
              </a:ext>
            </a:extLst>
          </p:cNvPr>
          <p:cNvGrpSpPr/>
          <p:nvPr/>
        </p:nvGrpSpPr>
        <p:grpSpPr>
          <a:xfrm>
            <a:off x="10162363" y="2341629"/>
            <a:ext cx="485279" cy="417203"/>
            <a:chOff x="186654" y="5040998"/>
            <a:chExt cx="485279" cy="417203"/>
          </a:xfrm>
        </p:grpSpPr>
        <p:pic>
          <p:nvPicPr>
            <p:cNvPr id="211" name="Picture 470">
              <a:extLst>
                <a:ext uri="{FF2B5EF4-FFF2-40B4-BE49-F238E27FC236}">
                  <a16:creationId xmlns:a16="http://schemas.microsoft.com/office/drawing/2014/main" id="{B4A8F3DB-F21D-480B-BB49-B2200012784A}"/>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212" name="Picture 471">
              <a:extLst>
                <a:ext uri="{FF2B5EF4-FFF2-40B4-BE49-F238E27FC236}">
                  <a16:creationId xmlns:a16="http://schemas.microsoft.com/office/drawing/2014/main" id="{95928844-B9D7-49BD-95B3-FE9CBF45F604}"/>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213" name="Picture 472">
              <a:extLst>
                <a:ext uri="{FF2B5EF4-FFF2-40B4-BE49-F238E27FC236}">
                  <a16:creationId xmlns:a16="http://schemas.microsoft.com/office/drawing/2014/main" id="{7B167C66-FA14-4FF0-87DC-BD6F45A7FB84}"/>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214" name="Freeform 5">
            <a:extLst>
              <a:ext uri="{FF2B5EF4-FFF2-40B4-BE49-F238E27FC236}">
                <a16:creationId xmlns:a16="http://schemas.microsoft.com/office/drawing/2014/main" id="{BDE4A417-0026-4475-B24F-68E775E2E813}"/>
              </a:ext>
            </a:extLst>
          </p:cNvPr>
          <p:cNvSpPr>
            <a:spLocks noEditPoints="1"/>
          </p:cNvSpPr>
          <p:nvPr/>
        </p:nvSpPr>
        <p:spPr bwMode="auto">
          <a:xfrm>
            <a:off x="11525974" y="2599018"/>
            <a:ext cx="332524" cy="198077"/>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ea typeface="Meiryo UI" panose="020B0604030504040204" pitchFamily="50" charset="-128"/>
              <a:cs typeface="Segoe UI" panose="020B0502040204020203" pitchFamily="34" charset="0"/>
            </a:endParaRPr>
          </a:p>
        </p:txBody>
      </p:sp>
      <p:pic>
        <p:nvPicPr>
          <p:cNvPr id="215" name="Picture 169">
            <a:extLst>
              <a:ext uri="{FF2B5EF4-FFF2-40B4-BE49-F238E27FC236}">
                <a16:creationId xmlns:a16="http://schemas.microsoft.com/office/drawing/2014/main" id="{90C8B879-A7E9-4C55-B867-2636E49E15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03706" y="5655905"/>
            <a:ext cx="773840" cy="561135"/>
          </a:xfrm>
          <a:prstGeom prst="rect">
            <a:avLst/>
          </a:prstGeom>
        </p:spPr>
      </p:pic>
      <p:sp>
        <p:nvSpPr>
          <p:cNvPr id="217" name="Freeform 5">
            <a:extLst>
              <a:ext uri="{FF2B5EF4-FFF2-40B4-BE49-F238E27FC236}">
                <a16:creationId xmlns:a16="http://schemas.microsoft.com/office/drawing/2014/main" id="{AB5E4F2A-2220-4088-B02C-525960FF0B34}"/>
              </a:ext>
            </a:extLst>
          </p:cNvPr>
          <p:cNvSpPr>
            <a:spLocks noEditPoints="1"/>
          </p:cNvSpPr>
          <p:nvPr/>
        </p:nvSpPr>
        <p:spPr bwMode="auto">
          <a:xfrm>
            <a:off x="8611122" y="5006284"/>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nvGrpSpPr>
          <p:cNvPr id="221" name="Group 176">
            <a:extLst>
              <a:ext uri="{FF2B5EF4-FFF2-40B4-BE49-F238E27FC236}">
                <a16:creationId xmlns:a16="http://schemas.microsoft.com/office/drawing/2014/main" id="{82FF87E7-8960-430F-BC9D-B881A22F080D}"/>
              </a:ext>
            </a:extLst>
          </p:cNvPr>
          <p:cNvGrpSpPr/>
          <p:nvPr/>
        </p:nvGrpSpPr>
        <p:grpSpPr>
          <a:xfrm>
            <a:off x="8797686" y="5720884"/>
            <a:ext cx="208649" cy="248086"/>
            <a:chOff x="7324916" y="4139991"/>
            <a:chExt cx="319355" cy="379716"/>
          </a:xfrm>
        </p:grpSpPr>
        <p:sp>
          <p:nvSpPr>
            <p:cNvPr id="228" name="Freeform 9">
              <a:extLst>
                <a:ext uri="{FF2B5EF4-FFF2-40B4-BE49-F238E27FC236}">
                  <a16:creationId xmlns:a16="http://schemas.microsoft.com/office/drawing/2014/main" id="{47108691-7514-448B-85CE-D47D8851D5F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229" name="Oval 8">
              <a:extLst>
                <a:ext uri="{FF2B5EF4-FFF2-40B4-BE49-F238E27FC236}">
                  <a16:creationId xmlns:a16="http://schemas.microsoft.com/office/drawing/2014/main" id="{9E7E0FAF-23E3-4E8C-A56B-2D7C164259B6}"/>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cxnSp>
        <p:nvCxnSpPr>
          <p:cNvPr id="230" name="Straight Connector 191">
            <a:extLst>
              <a:ext uri="{FF2B5EF4-FFF2-40B4-BE49-F238E27FC236}">
                <a16:creationId xmlns:a16="http://schemas.microsoft.com/office/drawing/2014/main" id="{0358C83B-B632-48D6-B581-9038A4A45307}"/>
              </a:ext>
            </a:extLst>
          </p:cNvPr>
          <p:cNvCxnSpPr>
            <a:cxnSpLocks/>
          </p:cNvCxnSpPr>
          <p:nvPr/>
        </p:nvCxnSpPr>
        <p:spPr>
          <a:xfrm flipV="1">
            <a:off x="8611120" y="5498952"/>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231" name="Straight Connector 192">
            <a:extLst>
              <a:ext uri="{FF2B5EF4-FFF2-40B4-BE49-F238E27FC236}">
                <a16:creationId xmlns:a16="http://schemas.microsoft.com/office/drawing/2014/main" id="{88D48B88-D2CF-4183-BB8A-77DF07A2AF23}"/>
              </a:ext>
            </a:extLst>
          </p:cNvPr>
          <p:cNvCxnSpPr>
            <a:cxnSpLocks/>
          </p:cNvCxnSpPr>
          <p:nvPr/>
        </p:nvCxnSpPr>
        <p:spPr>
          <a:xfrm flipH="1" flipV="1">
            <a:off x="7838099" y="5281109"/>
            <a:ext cx="258977" cy="525705"/>
          </a:xfrm>
          <a:prstGeom prst="line">
            <a:avLst/>
          </a:prstGeom>
          <a:noFill/>
          <a:ln w="12700" cap="flat" cmpd="sng" algn="ctr">
            <a:solidFill>
              <a:srgbClr val="4472C4"/>
            </a:solidFill>
            <a:prstDash val="sysDash"/>
            <a:round/>
            <a:headEnd type="none" w="med" len="med"/>
            <a:tailEnd type="none" w="med" len="med"/>
          </a:ln>
          <a:effectLst/>
        </p:spPr>
      </p:cxnSp>
      <p:pic>
        <p:nvPicPr>
          <p:cNvPr id="234" name="Picture 439">
            <a:extLst>
              <a:ext uri="{FF2B5EF4-FFF2-40B4-BE49-F238E27FC236}">
                <a16:creationId xmlns:a16="http://schemas.microsoft.com/office/drawing/2014/main" id="{DBF151D0-3AD0-44E2-AC51-4FFDA16B82E9}"/>
              </a:ext>
            </a:extLst>
          </p:cNvPr>
          <p:cNvPicPr>
            <a:picLocks noChangeAspect="1"/>
          </p:cNvPicPr>
          <p:nvPr/>
        </p:nvPicPr>
        <p:blipFill>
          <a:blip r:embed="rId4"/>
          <a:stretch>
            <a:fillRect/>
          </a:stretch>
        </p:blipFill>
        <p:spPr>
          <a:xfrm>
            <a:off x="7595459" y="5033691"/>
            <a:ext cx="304015" cy="304013"/>
          </a:xfrm>
          <a:prstGeom prst="rect">
            <a:avLst/>
          </a:prstGeom>
          <a:solidFill>
            <a:sysClr val="window" lastClr="FFFFFF"/>
          </a:solidFill>
          <a:ln>
            <a:solidFill>
              <a:srgbClr val="E7E6E6">
                <a:lumMod val="90000"/>
              </a:srgbClr>
            </a:solidFill>
          </a:ln>
        </p:spPr>
      </p:pic>
      <p:sp>
        <p:nvSpPr>
          <p:cNvPr id="238" name="Rectangle 29">
            <a:extLst>
              <a:ext uri="{FF2B5EF4-FFF2-40B4-BE49-F238E27FC236}">
                <a16:creationId xmlns:a16="http://schemas.microsoft.com/office/drawing/2014/main" id="{3F381CAF-F8F8-4A70-AB0E-7916F42401B1}"/>
              </a:ext>
            </a:extLst>
          </p:cNvPr>
          <p:cNvSpPr/>
          <p:nvPr/>
        </p:nvSpPr>
        <p:spPr>
          <a:xfrm>
            <a:off x="7523922" y="4668422"/>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34" name="Freeform 5">
            <a:extLst>
              <a:ext uri="{FF2B5EF4-FFF2-40B4-BE49-F238E27FC236}">
                <a16:creationId xmlns:a16="http://schemas.microsoft.com/office/drawing/2014/main" id="{6AA3E9D5-4322-41EC-8034-4C76EFE5F843}"/>
              </a:ext>
            </a:extLst>
          </p:cNvPr>
          <p:cNvSpPr>
            <a:spLocks noEditPoints="1"/>
          </p:cNvSpPr>
          <p:nvPr/>
        </p:nvSpPr>
        <p:spPr bwMode="auto">
          <a:xfrm>
            <a:off x="5636185" y="2292001"/>
            <a:ext cx="730085" cy="486811"/>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nvGrpSpPr>
          <p:cNvPr id="249" name="Group 443">
            <a:extLst>
              <a:ext uri="{FF2B5EF4-FFF2-40B4-BE49-F238E27FC236}">
                <a16:creationId xmlns:a16="http://schemas.microsoft.com/office/drawing/2014/main" id="{E8DCAE9C-B668-4A57-84DC-0AD46DB3D0E8}"/>
              </a:ext>
            </a:extLst>
          </p:cNvPr>
          <p:cNvGrpSpPr/>
          <p:nvPr/>
        </p:nvGrpSpPr>
        <p:grpSpPr>
          <a:xfrm>
            <a:off x="5633525" y="3571912"/>
            <a:ext cx="652999" cy="587375"/>
            <a:chOff x="96022" y="5040998"/>
            <a:chExt cx="575911" cy="473798"/>
          </a:xfrm>
        </p:grpSpPr>
        <p:pic>
          <p:nvPicPr>
            <p:cNvPr id="250" name="Picture 439">
              <a:extLst>
                <a:ext uri="{FF2B5EF4-FFF2-40B4-BE49-F238E27FC236}">
                  <a16:creationId xmlns:a16="http://schemas.microsoft.com/office/drawing/2014/main" id="{89E8F33F-FE7A-4152-862D-883D5B3D9990}"/>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251" name="Picture 440">
              <a:extLst>
                <a:ext uri="{FF2B5EF4-FFF2-40B4-BE49-F238E27FC236}">
                  <a16:creationId xmlns:a16="http://schemas.microsoft.com/office/drawing/2014/main" id="{E0C6AC57-61F9-4B2A-8C35-5A97C574E2D5}"/>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252" name="Picture 441">
              <a:extLst>
                <a:ext uri="{FF2B5EF4-FFF2-40B4-BE49-F238E27FC236}">
                  <a16:creationId xmlns:a16="http://schemas.microsoft.com/office/drawing/2014/main" id="{4FF009CA-886D-4C95-A313-316E0CE1E08B}"/>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253" name="Picture 442">
              <a:extLst>
                <a:ext uri="{FF2B5EF4-FFF2-40B4-BE49-F238E27FC236}">
                  <a16:creationId xmlns:a16="http://schemas.microsoft.com/office/drawing/2014/main" id="{FC64A79F-2C70-4F53-B6E5-F8A13B8700ED}"/>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grpSp>
        <p:nvGrpSpPr>
          <p:cNvPr id="254" name="Group 175">
            <a:extLst>
              <a:ext uri="{FF2B5EF4-FFF2-40B4-BE49-F238E27FC236}">
                <a16:creationId xmlns:a16="http://schemas.microsoft.com/office/drawing/2014/main" id="{01838AB9-97D4-49FB-A71D-8FD3293484E4}"/>
              </a:ext>
            </a:extLst>
          </p:cNvPr>
          <p:cNvGrpSpPr/>
          <p:nvPr/>
        </p:nvGrpSpPr>
        <p:grpSpPr>
          <a:xfrm>
            <a:off x="5656681" y="4993875"/>
            <a:ext cx="629843" cy="703408"/>
            <a:chOff x="5849498" y="3756562"/>
            <a:chExt cx="797804" cy="890987"/>
          </a:xfrm>
        </p:grpSpPr>
        <p:grpSp>
          <p:nvGrpSpPr>
            <p:cNvPr id="255" name="Group 176">
              <a:extLst>
                <a:ext uri="{FF2B5EF4-FFF2-40B4-BE49-F238E27FC236}">
                  <a16:creationId xmlns:a16="http://schemas.microsoft.com/office/drawing/2014/main" id="{FD55B874-71EE-489E-AE20-1035AA285639}"/>
                </a:ext>
              </a:extLst>
            </p:cNvPr>
            <p:cNvGrpSpPr/>
            <p:nvPr/>
          </p:nvGrpSpPr>
          <p:grpSpPr>
            <a:xfrm>
              <a:off x="5849498" y="3756562"/>
              <a:ext cx="493004" cy="586187"/>
              <a:chOff x="7324916" y="4139991"/>
              <a:chExt cx="319355" cy="379716"/>
            </a:xfrm>
          </p:grpSpPr>
          <p:sp>
            <p:nvSpPr>
              <p:cNvPr id="262" name="Freeform 9">
                <a:extLst>
                  <a:ext uri="{FF2B5EF4-FFF2-40B4-BE49-F238E27FC236}">
                    <a16:creationId xmlns:a16="http://schemas.microsoft.com/office/drawing/2014/main" id="{D0986659-88F0-44A6-932D-250994D2E89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263" name="Oval 8">
                <a:extLst>
                  <a:ext uri="{FF2B5EF4-FFF2-40B4-BE49-F238E27FC236}">
                    <a16:creationId xmlns:a16="http://schemas.microsoft.com/office/drawing/2014/main" id="{4C32F79C-ED53-4447-9A36-E3C424C06C4D}"/>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56" name="Group 177">
              <a:extLst>
                <a:ext uri="{FF2B5EF4-FFF2-40B4-BE49-F238E27FC236}">
                  <a16:creationId xmlns:a16="http://schemas.microsoft.com/office/drawing/2014/main" id="{4CA40F5B-519F-437B-9DA4-8F8349DA5AF9}"/>
                </a:ext>
              </a:extLst>
            </p:cNvPr>
            <p:cNvGrpSpPr/>
            <p:nvPr/>
          </p:nvGrpSpPr>
          <p:grpSpPr>
            <a:xfrm>
              <a:off x="6001898" y="3908962"/>
              <a:ext cx="493004" cy="586187"/>
              <a:chOff x="7324916" y="4139991"/>
              <a:chExt cx="319355" cy="379716"/>
            </a:xfrm>
          </p:grpSpPr>
          <p:sp>
            <p:nvSpPr>
              <p:cNvPr id="260" name="Freeform 9">
                <a:extLst>
                  <a:ext uri="{FF2B5EF4-FFF2-40B4-BE49-F238E27FC236}">
                    <a16:creationId xmlns:a16="http://schemas.microsoft.com/office/drawing/2014/main" id="{E1B4D6F7-00DE-444C-AFF5-A73BB8F3DD5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261" name="Oval 8">
                <a:extLst>
                  <a:ext uri="{FF2B5EF4-FFF2-40B4-BE49-F238E27FC236}">
                    <a16:creationId xmlns:a16="http://schemas.microsoft.com/office/drawing/2014/main" id="{A4162977-3D82-4944-92F2-B6FFB32F38F2}"/>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57" name="Group 178">
              <a:extLst>
                <a:ext uri="{FF2B5EF4-FFF2-40B4-BE49-F238E27FC236}">
                  <a16:creationId xmlns:a16="http://schemas.microsoft.com/office/drawing/2014/main" id="{5EEA786C-EBBC-4DD7-9F16-160F1C30FA1B}"/>
                </a:ext>
              </a:extLst>
            </p:cNvPr>
            <p:cNvGrpSpPr/>
            <p:nvPr/>
          </p:nvGrpSpPr>
          <p:grpSpPr>
            <a:xfrm>
              <a:off x="6154298" y="4061362"/>
              <a:ext cx="493004" cy="586187"/>
              <a:chOff x="7324916" y="4139991"/>
              <a:chExt cx="319355" cy="379716"/>
            </a:xfrm>
          </p:grpSpPr>
          <p:sp>
            <p:nvSpPr>
              <p:cNvPr id="258" name="Freeform 9">
                <a:extLst>
                  <a:ext uri="{FF2B5EF4-FFF2-40B4-BE49-F238E27FC236}">
                    <a16:creationId xmlns:a16="http://schemas.microsoft.com/office/drawing/2014/main" id="{04C20048-B2EF-4705-BC66-9C96F58FF5F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sp>
            <p:nvSpPr>
              <p:cNvPr id="259" name="Oval 8">
                <a:extLst>
                  <a:ext uri="{FF2B5EF4-FFF2-40B4-BE49-F238E27FC236}">
                    <a16:creationId xmlns:a16="http://schemas.microsoft.com/office/drawing/2014/main" id="{5D29378E-B096-4EDB-A443-88A3B0CE117A}"/>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ea typeface="Meiryo UI" panose="020B0604030504040204" pitchFamily="50" charset="-128"/>
                  <a:cs typeface="Segoe UI" panose="020B0502040204020203" pitchFamily="34" charset="0"/>
                </a:endParaRPr>
              </a:p>
            </p:txBody>
          </p:sp>
        </p:grpSp>
      </p:grpSp>
      <p:sp>
        <p:nvSpPr>
          <p:cNvPr id="36" name="テキスト ボックス 35">
            <a:extLst>
              <a:ext uri="{FF2B5EF4-FFF2-40B4-BE49-F238E27FC236}">
                <a16:creationId xmlns:a16="http://schemas.microsoft.com/office/drawing/2014/main" id="{3CF2627F-89AC-418D-BB61-4AC861B9318E}"/>
              </a:ext>
            </a:extLst>
          </p:cNvPr>
          <p:cNvSpPr txBox="1"/>
          <p:nvPr/>
        </p:nvSpPr>
        <p:spPr>
          <a:xfrm>
            <a:off x="5177180" y="2719890"/>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デバイス</a:t>
            </a:r>
          </a:p>
        </p:txBody>
      </p:sp>
      <p:sp>
        <p:nvSpPr>
          <p:cNvPr id="37" name="テキスト ボックス 36">
            <a:extLst>
              <a:ext uri="{FF2B5EF4-FFF2-40B4-BE49-F238E27FC236}">
                <a16:creationId xmlns:a16="http://schemas.microsoft.com/office/drawing/2014/main" id="{B97C04F1-618B-460B-8A5B-8DC319205733}"/>
              </a:ext>
            </a:extLst>
          </p:cNvPr>
          <p:cNvSpPr txBox="1"/>
          <p:nvPr/>
        </p:nvSpPr>
        <p:spPr>
          <a:xfrm>
            <a:off x="5179862" y="4085698"/>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アプリ</a:t>
            </a:r>
          </a:p>
        </p:txBody>
      </p:sp>
      <p:sp>
        <p:nvSpPr>
          <p:cNvPr id="38" name="テキスト ボックス 37">
            <a:extLst>
              <a:ext uri="{FF2B5EF4-FFF2-40B4-BE49-F238E27FC236}">
                <a16:creationId xmlns:a16="http://schemas.microsoft.com/office/drawing/2014/main" id="{478088DC-DE5F-4EB4-B51C-90ACE550797C}"/>
              </a:ext>
            </a:extLst>
          </p:cNvPr>
          <p:cNvSpPr txBox="1"/>
          <p:nvPr/>
        </p:nvSpPr>
        <p:spPr>
          <a:xfrm>
            <a:off x="5205206" y="5574085"/>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rPr>
              <a:t>ユーザー</a:t>
            </a:r>
          </a:p>
        </p:txBody>
      </p:sp>
      <p:grpSp>
        <p:nvGrpSpPr>
          <p:cNvPr id="270" name="Group 311">
            <a:extLst>
              <a:ext uri="{FF2B5EF4-FFF2-40B4-BE49-F238E27FC236}">
                <a16:creationId xmlns:a16="http://schemas.microsoft.com/office/drawing/2014/main" id="{B9DCFD47-057A-4422-9190-36F2DA3A7B18}"/>
              </a:ext>
            </a:extLst>
          </p:cNvPr>
          <p:cNvGrpSpPr/>
          <p:nvPr/>
        </p:nvGrpSpPr>
        <p:grpSpPr>
          <a:xfrm>
            <a:off x="9059795" y="3247235"/>
            <a:ext cx="286729" cy="351242"/>
            <a:chOff x="7324916" y="4139991"/>
            <a:chExt cx="319355" cy="379716"/>
          </a:xfrm>
        </p:grpSpPr>
        <p:sp>
          <p:nvSpPr>
            <p:cNvPr id="271" name="Freeform 9">
              <a:extLst>
                <a:ext uri="{FF2B5EF4-FFF2-40B4-BE49-F238E27FC236}">
                  <a16:creationId xmlns:a16="http://schemas.microsoft.com/office/drawing/2014/main" id="{03FFFB28-5D93-48F0-A70A-0BA9D93792B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272" name="Oval 8">
              <a:extLst>
                <a:ext uri="{FF2B5EF4-FFF2-40B4-BE49-F238E27FC236}">
                  <a16:creationId xmlns:a16="http://schemas.microsoft.com/office/drawing/2014/main" id="{F2601F3A-4CA9-4EB9-858B-ECEFB47B8789}"/>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73" name="Group 310">
            <a:extLst>
              <a:ext uri="{FF2B5EF4-FFF2-40B4-BE49-F238E27FC236}">
                <a16:creationId xmlns:a16="http://schemas.microsoft.com/office/drawing/2014/main" id="{7AE20FAC-2222-4E3D-8CF7-977323A9C754}"/>
              </a:ext>
            </a:extLst>
          </p:cNvPr>
          <p:cNvGrpSpPr/>
          <p:nvPr/>
        </p:nvGrpSpPr>
        <p:grpSpPr>
          <a:xfrm>
            <a:off x="11307144" y="3183276"/>
            <a:ext cx="286729" cy="351242"/>
            <a:chOff x="7324916" y="4139991"/>
            <a:chExt cx="319355" cy="379716"/>
          </a:xfrm>
        </p:grpSpPr>
        <p:sp>
          <p:nvSpPr>
            <p:cNvPr id="274" name="Freeform 9">
              <a:extLst>
                <a:ext uri="{FF2B5EF4-FFF2-40B4-BE49-F238E27FC236}">
                  <a16:creationId xmlns:a16="http://schemas.microsoft.com/office/drawing/2014/main" id="{8544B6C2-CE3F-46A3-B797-EC04AC65C782}"/>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275" name="Oval 8">
              <a:extLst>
                <a:ext uri="{FF2B5EF4-FFF2-40B4-BE49-F238E27FC236}">
                  <a16:creationId xmlns:a16="http://schemas.microsoft.com/office/drawing/2014/main" id="{EF72E444-03CE-48AF-9683-EA670FB64653}"/>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76" name="Group 311">
            <a:extLst>
              <a:ext uri="{FF2B5EF4-FFF2-40B4-BE49-F238E27FC236}">
                <a16:creationId xmlns:a16="http://schemas.microsoft.com/office/drawing/2014/main" id="{54F9D282-C5F7-48A9-9864-0B4661FF1A16}"/>
              </a:ext>
            </a:extLst>
          </p:cNvPr>
          <p:cNvGrpSpPr/>
          <p:nvPr/>
        </p:nvGrpSpPr>
        <p:grpSpPr>
          <a:xfrm>
            <a:off x="11395779" y="3274594"/>
            <a:ext cx="286729" cy="351242"/>
            <a:chOff x="7324916" y="4139991"/>
            <a:chExt cx="319355" cy="379716"/>
          </a:xfrm>
        </p:grpSpPr>
        <p:sp>
          <p:nvSpPr>
            <p:cNvPr id="277" name="Freeform 9">
              <a:extLst>
                <a:ext uri="{FF2B5EF4-FFF2-40B4-BE49-F238E27FC236}">
                  <a16:creationId xmlns:a16="http://schemas.microsoft.com/office/drawing/2014/main" id="{E28A31F0-B6F6-4AB5-BE4C-8A9199624D6F}"/>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278" name="Oval 8">
              <a:extLst>
                <a:ext uri="{FF2B5EF4-FFF2-40B4-BE49-F238E27FC236}">
                  <a16:creationId xmlns:a16="http://schemas.microsoft.com/office/drawing/2014/main" id="{41F20700-54AC-4B86-9A78-3488FAABA5B1}"/>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79" name="Group 311">
            <a:extLst>
              <a:ext uri="{FF2B5EF4-FFF2-40B4-BE49-F238E27FC236}">
                <a16:creationId xmlns:a16="http://schemas.microsoft.com/office/drawing/2014/main" id="{A375F70B-D669-49F2-8066-C4B7396D09BA}"/>
              </a:ext>
            </a:extLst>
          </p:cNvPr>
          <p:cNvGrpSpPr/>
          <p:nvPr/>
        </p:nvGrpSpPr>
        <p:grpSpPr>
          <a:xfrm>
            <a:off x="11508853" y="3377207"/>
            <a:ext cx="286729" cy="351242"/>
            <a:chOff x="7324916" y="4139991"/>
            <a:chExt cx="319355" cy="379716"/>
          </a:xfrm>
        </p:grpSpPr>
        <p:sp>
          <p:nvSpPr>
            <p:cNvPr id="280" name="Freeform 9">
              <a:extLst>
                <a:ext uri="{FF2B5EF4-FFF2-40B4-BE49-F238E27FC236}">
                  <a16:creationId xmlns:a16="http://schemas.microsoft.com/office/drawing/2014/main" id="{425F9412-A17B-4ACE-A38B-069A415BBD5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281" name="Oval 8">
              <a:extLst>
                <a:ext uri="{FF2B5EF4-FFF2-40B4-BE49-F238E27FC236}">
                  <a16:creationId xmlns:a16="http://schemas.microsoft.com/office/drawing/2014/main" id="{5E9B63DD-9F91-4B85-ADAA-16042B9A4BBD}"/>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ea typeface="Meiryo UI" panose="020B0604030504040204" pitchFamily="50" charset="-128"/>
                <a:cs typeface="Segoe UI" panose="020B0502040204020203" pitchFamily="34" charset="0"/>
              </a:endParaRPr>
            </a:p>
          </p:txBody>
        </p:sp>
      </p:grpSp>
    </p:spTree>
    <p:extLst>
      <p:ext uri="{BB962C8B-B14F-4D97-AF65-F5344CB8AC3E}">
        <p14:creationId xmlns:p14="http://schemas.microsoft.com/office/powerpoint/2010/main" val="3929435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オンプレ </a:t>
            </a:r>
            <a:r>
              <a:rPr lang="en-US" altLang="ja-JP" sz="3600" dirty="0">
                <a:latin typeface="Meiryo UI" panose="020B0604030504040204" pitchFamily="50" charset="-128"/>
              </a:rPr>
              <a:t>AD </a:t>
            </a:r>
            <a:r>
              <a:rPr lang="ja-JP" altLang="en-US" sz="3600" dirty="0">
                <a:latin typeface="Meiryo UI" panose="020B0604030504040204" pitchFamily="50" charset="-128"/>
              </a:rPr>
              <a:t>から </a:t>
            </a:r>
            <a:r>
              <a:rPr lang="en-US" altLang="ja-JP" sz="3600" dirty="0">
                <a:latin typeface="Meiryo UI" panose="020B0604030504040204" pitchFamily="50" charset="-128"/>
              </a:rPr>
              <a:t>Azure AD </a:t>
            </a:r>
            <a:r>
              <a:rPr lang="ja-JP" altLang="en-US" sz="3600" dirty="0">
                <a:latin typeface="Meiryo UI" panose="020B0604030504040204" pitchFamily="50" charset="-128"/>
              </a:rPr>
              <a:t>への移行計画</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運用をほぼ変えずに </a:t>
            </a:r>
            <a:r>
              <a:rPr kumimoji="1" lang="en-US" altLang="ja-JP" sz="2600" dirty="0">
                <a:solidFill>
                  <a:srgbClr val="0078D4"/>
                </a:solidFill>
                <a:latin typeface="Meiryo UI" panose="020B0604030504040204" pitchFamily="50" charset="-128"/>
                <a:ea typeface="Meiryo UI" panose="020B0604030504040204" pitchFamily="50" charset="-128"/>
              </a:rPr>
              <a:t>Azure AD </a:t>
            </a:r>
            <a:r>
              <a:rPr kumimoji="1" lang="ja-JP" altLang="en-US" sz="2600" dirty="0">
                <a:solidFill>
                  <a:srgbClr val="0078D4"/>
                </a:solidFill>
                <a:latin typeface="Meiryo UI" panose="020B0604030504040204" pitchFamily="50" charset="-128"/>
                <a:ea typeface="Meiryo UI" panose="020B0604030504040204" pitchFamily="50" charset="-128"/>
              </a:rPr>
              <a:t>のメリットを！</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pic>
        <p:nvPicPr>
          <p:cNvPr id="670" name="Picture 169">
            <a:extLst>
              <a:ext uri="{FF2B5EF4-FFF2-40B4-BE49-F238E27FC236}">
                <a16:creationId xmlns:a16="http://schemas.microsoft.com/office/drawing/2014/main" id="{E7865097-D57D-4DB4-8AD4-5CC7015716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2817" y="5676057"/>
            <a:ext cx="773840" cy="561135"/>
          </a:xfrm>
          <a:prstGeom prst="rect">
            <a:avLst/>
          </a:prstGeom>
        </p:spPr>
      </p:pic>
      <p:grpSp>
        <p:nvGrpSpPr>
          <p:cNvPr id="671" name="Group 170">
            <a:extLst>
              <a:ext uri="{FF2B5EF4-FFF2-40B4-BE49-F238E27FC236}">
                <a16:creationId xmlns:a16="http://schemas.microsoft.com/office/drawing/2014/main" id="{C68E53B9-35E0-4CBC-BEE6-2DE15587C491}"/>
              </a:ext>
            </a:extLst>
          </p:cNvPr>
          <p:cNvGrpSpPr/>
          <p:nvPr/>
        </p:nvGrpSpPr>
        <p:grpSpPr>
          <a:xfrm>
            <a:off x="1250231" y="5026433"/>
            <a:ext cx="553086" cy="434634"/>
            <a:chOff x="5411002" y="5874109"/>
            <a:chExt cx="853130" cy="670419"/>
          </a:xfrm>
        </p:grpSpPr>
        <p:sp>
          <p:nvSpPr>
            <p:cNvPr id="696" name="Freeform 5">
              <a:extLst>
                <a:ext uri="{FF2B5EF4-FFF2-40B4-BE49-F238E27FC236}">
                  <a16:creationId xmlns:a16="http://schemas.microsoft.com/office/drawing/2014/main" id="{04FB5E34-FC8C-4234-A57E-A9E4084DDC92}"/>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697" name="Freeform 5">
              <a:extLst>
                <a:ext uri="{FF2B5EF4-FFF2-40B4-BE49-F238E27FC236}">
                  <a16:creationId xmlns:a16="http://schemas.microsoft.com/office/drawing/2014/main" id="{A9815015-B457-4EA4-A7C2-208FF0A2C7E9}"/>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698" name="Freeform 5">
              <a:extLst>
                <a:ext uri="{FF2B5EF4-FFF2-40B4-BE49-F238E27FC236}">
                  <a16:creationId xmlns:a16="http://schemas.microsoft.com/office/drawing/2014/main" id="{5643EC2B-122A-4858-8231-24421A5DB32A}"/>
                </a:ext>
              </a:extLst>
            </p:cNvPr>
            <p:cNvSpPr>
              <a:spLocks noEditPoints="1"/>
            </p:cNvSpPr>
            <p:nvPr/>
          </p:nvSpPr>
          <p:spPr bwMode="auto">
            <a:xfrm>
              <a:off x="5715802" y="61789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grpSp>
        <p:nvGrpSpPr>
          <p:cNvPr id="672" name="Group 175">
            <a:extLst>
              <a:ext uri="{FF2B5EF4-FFF2-40B4-BE49-F238E27FC236}">
                <a16:creationId xmlns:a16="http://schemas.microsoft.com/office/drawing/2014/main" id="{90FE3666-A8B4-4087-B8A1-EAB10D938CBD}"/>
              </a:ext>
            </a:extLst>
          </p:cNvPr>
          <p:cNvGrpSpPr/>
          <p:nvPr/>
        </p:nvGrpSpPr>
        <p:grpSpPr>
          <a:xfrm>
            <a:off x="1436799" y="5741037"/>
            <a:ext cx="337647" cy="377084"/>
            <a:chOff x="5849498" y="3756562"/>
            <a:chExt cx="797804" cy="890987"/>
          </a:xfrm>
        </p:grpSpPr>
        <p:grpSp>
          <p:nvGrpSpPr>
            <p:cNvPr id="687" name="Group 176">
              <a:extLst>
                <a:ext uri="{FF2B5EF4-FFF2-40B4-BE49-F238E27FC236}">
                  <a16:creationId xmlns:a16="http://schemas.microsoft.com/office/drawing/2014/main" id="{90C89968-CF3B-4B35-9E83-4D2825CE4AE9}"/>
                </a:ext>
              </a:extLst>
            </p:cNvPr>
            <p:cNvGrpSpPr/>
            <p:nvPr/>
          </p:nvGrpSpPr>
          <p:grpSpPr>
            <a:xfrm>
              <a:off x="5849498" y="3756562"/>
              <a:ext cx="493004" cy="586187"/>
              <a:chOff x="7324916" y="4139991"/>
              <a:chExt cx="319355" cy="379716"/>
            </a:xfrm>
          </p:grpSpPr>
          <p:sp>
            <p:nvSpPr>
              <p:cNvPr id="694" name="Freeform 9">
                <a:extLst>
                  <a:ext uri="{FF2B5EF4-FFF2-40B4-BE49-F238E27FC236}">
                    <a16:creationId xmlns:a16="http://schemas.microsoft.com/office/drawing/2014/main" id="{6ADE16C7-0BE5-42A0-895B-228BD63C949E}"/>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695" name="Oval 8">
                <a:extLst>
                  <a:ext uri="{FF2B5EF4-FFF2-40B4-BE49-F238E27FC236}">
                    <a16:creationId xmlns:a16="http://schemas.microsoft.com/office/drawing/2014/main" id="{89D38530-9BE1-443C-97E8-3CEE31B34ED4}"/>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688" name="Group 177">
              <a:extLst>
                <a:ext uri="{FF2B5EF4-FFF2-40B4-BE49-F238E27FC236}">
                  <a16:creationId xmlns:a16="http://schemas.microsoft.com/office/drawing/2014/main" id="{E406AD57-FDBA-406D-8FA9-BAB3F9BB69A6}"/>
                </a:ext>
              </a:extLst>
            </p:cNvPr>
            <p:cNvGrpSpPr/>
            <p:nvPr/>
          </p:nvGrpSpPr>
          <p:grpSpPr>
            <a:xfrm>
              <a:off x="6001898" y="3908962"/>
              <a:ext cx="493004" cy="586187"/>
              <a:chOff x="7324916" y="4139991"/>
              <a:chExt cx="319355" cy="379716"/>
            </a:xfrm>
          </p:grpSpPr>
          <p:sp>
            <p:nvSpPr>
              <p:cNvPr id="692" name="Freeform 9">
                <a:extLst>
                  <a:ext uri="{FF2B5EF4-FFF2-40B4-BE49-F238E27FC236}">
                    <a16:creationId xmlns:a16="http://schemas.microsoft.com/office/drawing/2014/main" id="{A6F4BF38-01BC-44C9-8A50-762FFDF1B9A1}"/>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693" name="Oval 8">
                <a:extLst>
                  <a:ext uri="{FF2B5EF4-FFF2-40B4-BE49-F238E27FC236}">
                    <a16:creationId xmlns:a16="http://schemas.microsoft.com/office/drawing/2014/main" id="{022CC033-1346-461B-9801-F92617180EBC}"/>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689" name="Group 178">
              <a:extLst>
                <a:ext uri="{FF2B5EF4-FFF2-40B4-BE49-F238E27FC236}">
                  <a16:creationId xmlns:a16="http://schemas.microsoft.com/office/drawing/2014/main" id="{9A9ACE56-A029-4053-8D55-DFF36457ADCC}"/>
                </a:ext>
              </a:extLst>
            </p:cNvPr>
            <p:cNvGrpSpPr/>
            <p:nvPr/>
          </p:nvGrpSpPr>
          <p:grpSpPr>
            <a:xfrm>
              <a:off x="6154298" y="4061362"/>
              <a:ext cx="493004" cy="586187"/>
              <a:chOff x="7324916" y="4139991"/>
              <a:chExt cx="319355" cy="379716"/>
            </a:xfrm>
          </p:grpSpPr>
          <p:sp>
            <p:nvSpPr>
              <p:cNvPr id="690" name="Freeform 9">
                <a:extLst>
                  <a:ext uri="{FF2B5EF4-FFF2-40B4-BE49-F238E27FC236}">
                    <a16:creationId xmlns:a16="http://schemas.microsoft.com/office/drawing/2014/main" id="{760602CC-AEF9-4B33-8610-0C75F47944F4}"/>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691" name="Oval 8">
                <a:extLst>
                  <a:ext uri="{FF2B5EF4-FFF2-40B4-BE49-F238E27FC236}">
                    <a16:creationId xmlns:a16="http://schemas.microsoft.com/office/drawing/2014/main" id="{8BF6EF32-5E85-42DF-A6AA-8053904B281A}"/>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cxnSp>
        <p:nvCxnSpPr>
          <p:cNvPr id="678" name="Straight Connector 191">
            <a:extLst>
              <a:ext uri="{FF2B5EF4-FFF2-40B4-BE49-F238E27FC236}">
                <a16:creationId xmlns:a16="http://schemas.microsoft.com/office/drawing/2014/main" id="{86DC0B60-FCC5-4128-BD57-070229A459F7}"/>
              </a:ext>
            </a:extLst>
          </p:cNvPr>
          <p:cNvCxnSpPr>
            <a:cxnSpLocks/>
          </p:cNvCxnSpPr>
          <p:nvPr/>
        </p:nvCxnSpPr>
        <p:spPr>
          <a:xfrm flipV="1">
            <a:off x="1250231" y="5519104"/>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679" name="Straight Connector 192">
            <a:extLst>
              <a:ext uri="{FF2B5EF4-FFF2-40B4-BE49-F238E27FC236}">
                <a16:creationId xmlns:a16="http://schemas.microsoft.com/office/drawing/2014/main" id="{C5BC9BCF-B989-415A-9CAC-496AE4BEC51B}"/>
              </a:ext>
            </a:extLst>
          </p:cNvPr>
          <p:cNvCxnSpPr>
            <a:cxnSpLocks/>
            <a:endCxn id="684" idx="2"/>
          </p:cNvCxnSpPr>
          <p:nvPr/>
        </p:nvCxnSpPr>
        <p:spPr>
          <a:xfrm flipH="1" flipV="1">
            <a:off x="477210" y="5301261"/>
            <a:ext cx="258977" cy="525705"/>
          </a:xfrm>
          <a:prstGeom prst="line">
            <a:avLst/>
          </a:prstGeom>
          <a:noFill/>
          <a:ln w="12700" cap="flat" cmpd="sng" algn="ctr">
            <a:solidFill>
              <a:srgbClr val="4472C4"/>
            </a:solidFill>
            <a:prstDash val="sysDash"/>
            <a:round/>
            <a:headEnd type="none" w="med" len="med"/>
            <a:tailEnd type="none" w="med" len="med"/>
          </a:ln>
          <a:effectLst/>
        </p:spPr>
      </p:cxnSp>
      <p:sp>
        <p:nvSpPr>
          <p:cNvPr id="680" name="Freeform 5">
            <a:extLst>
              <a:ext uri="{FF2B5EF4-FFF2-40B4-BE49-F238E27FC236}">
                <a16:creationId xmlns:a16="http://schemas.microsoft.com/office/drawing/2014/main" id="{305442D4-3CFD-469B-A903-448F8F3461E8}"/>
              </a:ext>
            </a:extLst>
          </p:cNvPr>
          <p:cNvSpPr>
            <a:spLocks noEditPoints="1"/>
          </p:cNvSpPr>
          <p:nvPr/>
        </p:nvSpPr>
        <p:spPr bwMode="auto">
          <a:xfrm>
            <a:off x="1545959" y="5303339"/>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681" name="Group 443">
            <a:extLst>
              <a:ext uri="{FF2B5EF4-FFF2-40B4-BE49-F238E27FC236}">
                <a16:creationId xmlns:a16="http://schemas.microsoft.com/office/drawing/2014/main" id="{5905DCCB-E0F0-49EF-B22C-13DE10FCE8D4}"/>
              </a:ext>
            </a:extLst>
          </p:cNvPr>
          <p:cNvGrpSpPr/>
          <p:nvPr/>
        </p:nvGrpSpPr>
        <p:grpSpPr>
          <a:xfrm>
            <a:off x="234570" y="4884058"/>
            <a:ext cx="575911" cy="473798"/>
            <a:chOff x="96022" y="5040998"/>
            <a:chExt cx="575911" cy="473798"/>
          </a:xfrm>
        </p:grpSpPr>
        <p:pic>
          <p:nvPicPr>
            <p:cNvPr id="683" name="Picture 439">
              <a:extLst>
                <a:ext uri="{FF2B5EF4-FFF2-40B4-BE49-F238E27FC236}">
                  <a16:creationId xmlns:a16="http://schemas.microsoft.com/office/drawing/2014/main" id="{BBAC0AE5-C89A-4017-A29E-4FC38BD4EB94}"/>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684" name="Picture 440">
              <a:extLst>
                <a:ext uri="{FF2B5EF4-FFF2-40B4-BE49-F238E27FC236}">
                  <a16:creationId xmlns:a16="http://schemas.microsoft.com/office/drawing/2014/main" id="{585A0E10-B86A-4477-BD3C-89EAA87ED0F7}"/>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685" name="Picture 441">
              <a:extLst>
                <a:ext uri="{FF2B5EF4-FFF2-40B4-BE49-F238E27FC236}">
                  <a16:creationId xmlns:a16="http://schemas.microsoft.com/office/drawing/2014/main" id="{DCE79280-BF22-4692-962A-1AA92E528342}"/>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686" name="Picture 442">
              <a:extLst>
                <a:ext uri="{FF2B5EF4-FFF2-40B4-BE49-F238E27FC236}">
                  <a16:creationId xmlns:a16="http://schemas.microsoft.com/office/drawing/2014/main" id="{9930CEA2-0153-41A1-BF79-0D3148B6BE7A}"/>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682" name="Rectangle 29">
            <a:extLst>
              <a:ext uri="{FF2B5EF4-FFF2-40B4-BE49-F238E27FC236}">
                <a16:creationId xmlns:a16="http://schemas.microsoft.com/office/drawing/2014/main" id="{627907F7-5920-4E08-8DBF-053AB0B05B7E}"/>
              </a:ext>
            </a:extLst>
          </p:cNvPr>
          <p:cNvSpPr/>
          <p:nvPr/>
        </p:nvSpPr>
        <p:spPr>
          <a:xfrm>
            <a:off x="163033" y="4688574"/>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Segoe UI" panose="020B0502040204020203" pitchFamily="34" charset="0"/>
            </a:endParaRPr>
          </a:p>
        </p:txBody>
      </p:sp>
      <p:grpSp>
        <p:nvGrpSpPr>
          <p:cNvPr id="699" name="Group 53">
            <a:extLst>
              <a:ext uri="{FF2B5EF4-FFF2-40B4-BE49-F238E27FC236}">
                <a16:creationId xmlns:a16="http://schemas.microsoft.com/office/drawing/2014/main" id="{D374EEE1-9944-4219-B14A-1198861ECCEA}"/>
              </a:ext>
            </a:extLst>
          </p:cNvPr>
          <p:cNvGrpSpPr/>
          <p:nvPr/>
        </p:nvGrpSpPr>
        <p:grpSpPr>
          <a:xfrm>
            <a:off x="1724399" y="4601544"/>
            <a:ext cx="419397" cy="214177"/>
            <a:chOff x="2927147" y="2076450"/>
            <a:chExt cx="419397" cy="214177"/>
          </a:xfrm>
        </p:grpSpPr>
        <p:sp>
          <p:nvSpPr>
            <p:cNvPr id="700" name="Rectangle 40">
              <a:extLst>
                <a:ext uri="{FF2B5EF4-FFF2-40B4-BE49-F238E27FC236}">
                  <a16:creationId xmlns:a16="http://schemas.microsoft.com/office/drawing/2014/main" id="{F75AFA81-7769-4AAB-B113-3C6AF065F7AC}"/>
                </a:ext>
              </a:extLst>
            </p:cNvPr>
            <p:cNvSpPr/>
            <p:nvPr/>
          </p:nvSpPr>
          <p:spPr>
            <a:xfrm>
              <a:off x="2927147" y="2076450"/>
              <a:ext cx="419397" cy="214177"/>
            </a:xfrm>
            <a:prstGeom prst="rect">
              <a:avLst/>
            </a:prstGeom>
            <a:solidFill>
              <a:sysClr val="window" lastClr="FFFFFF"/>
            </a:solidFill>
            <a:ln w="12700" cap="flat" cmpd="sng" algn="ctr">
              <a:solidFill>
                <a:srgbClr val="385723"/>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01" name="Graphic 35">
              <a:extLst>
                <a:ext uri="{FF2B5EF4-FFF2-40B4-BE49-F238E27FC236}">
                  <a16:creationId xmlns:a16="http://schemas.microsoft.com/office/drawing/2014/main" id="{955278E5-960E-445E-B202-9A9878B2B35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49208" y="2095440"/>
              <a:ext cx="139220" cy="139220"/>
            </a:xfrm>
            <a:prstGeom prst="rect">
              <a:avLst/>
            </a:prstGeom>
          </p:spPr>
        </p:pic>
        <p:pic>
          <p:nvPicPr>
            <p:cNvPr id="702" name="Graphic 49">
              <a:extLst>
                <a:ext uri="{FF2B5EF4-FFF2-40B4-BE49-F238E27FC236}">
                  <a16:creationId xmlns:a16="http://schemas.microsoft.com/office/drawing/2014/main" id="{B6161757-ACF9-47FD-9EB4-4911D264C39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1700" y="2137866"/>
              <a:ext cx="139220" cy="139220"/>
            </a:xfrm>
            <a:prstGeom prst="rect">
              <a:avLst/>
            </a:prstGeom>
          </p:spPr>
        </p:pic>
        <p:pic>
          <p:nvPicPr>
            <p:cNvPr id="703" name="Graphic 50">
              <a:extLst>
                <a:ext uri="{FF2B5EF4-FFF2-40B4-BE49-F238E27FC236}">
                  <a16:creationId xmlns:a16="http://schemas.microsoft.com/office/drawing/2014/main" id="{38276E56-F21D-441E-A5ED-C1444524EAF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7453" y="2093094"/>
              <a:ext cx="139220" cy="139220"/>
            </a:xfrm>
            <a:prstGeom prst="rect">
              <a:avLst/>
            </a:prstGeom>
          </p:spPr>
        </p:pic>
        <p:pic>
          <p:nvPicPr>
            <p:cNvPr id="704" name="Graphic 52">
              <a:extLst>
                <a:ext uri="{FF2B5EF4-FFF2-40B4-BE49-F238E27FC236}">
                  <a16:creationId xmlns:a16="http://schemas.microsoft.com/office/drawing/2014/main" id="{3E9AF904-E1CC-4FAE-9A52-842D7E12CEE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102" y="2132215"/>
              <a:ext cx="139220" cy="139220"/>
            </a:xfrm>
            <a:prstGeom prst="rect">
              <a:avLst/>
            </a:prstGeom>
          </p:spPr>
        </p:pic>
      </p:grpSp>
      <p:pic>
        <p:nvPicPr>
          <p:cNvPr id="799" name="Graphic 168">
            <a:extLst>
              <a:ext uri="{FF2B5EF4-FFF2-40B4-BE49-F238E27FC236}">
                <a16:creationId xmlns:a16="http://schemas.microsoft.com/office/drawing/2014/main" id="{FFA3B505-38F8-4D4B-ADFE-248A5FAF4F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90197" y="2547922"/>
            <a:ext cx="1016272" cy="888261"/>
          </a:xfrm>
          <a:prstGeom prst="rect">
            <a:avLst/>
          </a:prstGeom>
        </p:spPr>
      </p:pic>
      <p:grpSp>
        <p:nvGrpSpPr>
          <p:cNvPr id="800" name="Group 194">
            <a:extLst>
              <a:ext uri="{FF2B5EF4-FFF2-40B4-BE49-F238E27FC236}">
                <a16:creationId xmlns:a16="http://schemas.microsoft.com/office/drawing/2014/main" id="{856DABAA-182A-40F2-9505-B4B370885484}"/>
              </a:ext>
            </a:extLst>
          </p:cNvPr>
          <p:cNvGrpSpPr/>
          <p:nvPr/>
        </p:nvGrpSpPr>
        <p:grpSpPr>
          <a:xfrm>
            <a:off x="3649393" y="3304741"/>
            <a:ext cx="208649" cy="248087"/>
            <a:chOff x="7324916" y="4139991"/>
            <a:chExt cx="319355" cy="379716"/>
          </a:xfrm>
        </p:grpSpPr>
        <p:sp>
          <p:nvSpPr>
            <p:cNvPr id="801" name="Freeform 9">
              <a:extLst>
                <a:ext uri="{FF2B5EF4-FFF2-40B4-BE49-F238E27FC236}">
                  <a16:creationId xmlns:a16="http://schemas.microsoft.com/office/drawing/2014/main" id="{E89CB1FC-8FA3-43A9-BA67-6F018F2AB183}"/>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802" name="Oval 8">
              <a:extLst>
                <a:ext uri="{FF2B5EF4-FFF2-40B4-BE49-F238E27FC236}">
                  <a16:creationId xmlns:a16="http://schemas.microsoft.com/office/drawing/2014/main" id="{2F73518C-8F08-484D-A407-FE88F22A3D68}"/>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cxnSp>
        <p:nvCxnSpPr>
          <p:cNvPr id="811" name="Straight Connector 388">
            <a:extLst>
              <a:ext uri="{FF2B5EF4-FFF2-40B4-BE49-F238E27FC236}">
                <a16:creationId xmlns:a16="http://schemas.microsoft.com/office/drawing/2014/main" id="{3F738032-D7B0-48E2-BDAD-4E1857079EC6}"/>
              </a:ext>
            </a:extLst>
          </p:cNvPr>
          <p:cNvCxnSpPr>
            <a:cxnSpLocks/>
            <a:endCxn id="813" idx="2"/>
          </p:cNvCxnSpPr>
          <p:nvPr/>
        </p:nvCxnSpPr>
        <p:spPr>
          <a:xfrm flipH="1" flipV="1">
            <a:off x="2886950" y="2873555"/>
            <a:ext cx="313138" cy="121122"/>
          </a:xfrm>
          <a:prstGeom prst="line">
            <a:avLst/>
          </a:prstGeom>
          <a:noFill/>
          <a:ln w="12700" cap="flat" cmpd="sng" algn="ctr">
            <a:solidFill>
              <a:srgbClr val="4472C4"/>
            </a:solidFill>
            <a:prstDash val="sysDash"/>
            <a:round/>
            <a:headEnd type="none" w="med" len="med"/>
            <a:tailEnd type="none" w="med" len="med"/>
          </a:ln>
          <a:effectLst/>
        </p:spPr>
      </p:cxnSp>
      <p:pic>
        <p:nvPicPr>
          <p:cNvPr id="813" name="Picture 521">
            <a:extLst>
              <a:ext uri="{FF2B5EF4-FFF2-40B4-BE49-F238E27FC236}">
                <a16:creationId xmlns:a16="http://schemas.microsoft.com/office/drawing/2014/main" id="{3B08446E-66DA-44B2-90E8-0A988C0C931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2780022" y="2627334"/>
            <a:ext cx="213855" cy="246221"/>
          </a:xfrm>
          <a:prstGeom prst="rect">
            <a:avLst/>
          </a:prstGeom>
        </p:spPr>
      </p:pic>
      <p:pic>
        <p:nvPicPr>
          <p:cNvPr id="835" name="Picture 524">
            <a:extLst>
              <a:ext uri="{FF2B5EF4-FFF2-40B4-BE49-F238E27FC236}">
                <a16:creationId xmlns:a16="http://schemas.microsoft.com/office/drawing/2014/main" id="{70BDEC7C-0479-4BA7-835C-B9751B9D7A8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8100899" y="2208376"/>
            <a:ext cx="213855" cy="246221"/>
          </a:xfrm>
          <a:prstGeom prst="rect">
            <a:avLst/>
          </a:prstGeom>
        </p:spPr>
      </p:pic>
      <p:grpSp>
        <p:nvGrpSpPr>
          <p:cNvPr id="836" name="Group 287">
            <a:extLst>
              <a:ext uri="{FF2B5EF4-FFF2-40B4-BE49-F238E27FC236}">
                <a16:creationId xmlns:a16="http://schemas.microsoft.com/office/drawing/2014/main" id="{42B7A8AE-1AED-4A90-A6D9-3ED1810A3079}"/>
              </a:ext>
            </a:extLst>
          </p:cNvPr>
          <p:cNvGrpSpPr/>
          <p:nvPr/>
        </p:nvGrpSpPr>
        <p:grpSpPr>
          <a:xfrm>
            <a:off x="8836041" y="2344673"/>
            <a:ext cx="454285" cy="335833"/>
            <a:chOff x="5411002" y="5874109"/>
            <a:chExt cx="700730" cy="518019"/>
          </a:xfrm>
        </p:grpSpPr>
        <p:sp>
          <p:nvSpPr>
            <p:cNvPr id="837" name="Freeform 5">
              <a:extLst>
                <a:ext uri="{FF2B5EF4-FFF2-40B4-BE49-F238E27FC236}">
                  <a16:creationId xmlns:a16="http://schemas.microsoft.com/office/drawing/2014/main" id="{29ED8A8C-3932-4878-9833-A295AC715279}"/>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sp>
          <p:nvSpPr>
            <p:cNvPr id="838" name="Freeform 5">
              <a:extLst>
                <a:ext uri="{FF2B5EF4-FFF2-40B4-BE49-F238E27FC236}">
                  <a16:creationId xmlns:a16="http://schemas.microsoft.com/office/drawing/2014/main" id="{848A02B2-BD76-4232-9107-C7CB7EFA93C0}"/>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grpSp>
      <p:cxnSp>
        <p:nvCxnSpPr>
          <p:cNvPr id="839" name="Straight Connector 307">
            <a:extLst>
              <a:ext uri="{FF2B5EF4-FFF2-40B4-BE49-F238E27FC236}">
                <a16:creationId xmlns:a16="http://schemas.microsoft.com/office/drawing/2014/main" id="{D860BA4D-1299-434D-84D8-75F15630A362}"/>
              </a:ext>
            </a:extLst>
          </p:cNvPr>
          <p:cNvCxnSpPr>
            <a:cxnSpLocks/>
          </p:cNvCxnSpPr>
          <p:nvPr/>
        </p:nvCxnSpPr>
        <p:spPr>
          <a:xfrm flipV="1">
            <a:off x="8630366" y="2552029"/>
            <a:ext cx="211647" cy="368025"/>
          </a:xfrm>
          <a:prstGeom prst="line">
            <a:avLst/>
          </a:prstGeom>
          <a:noFill/>
          <a:ln w="12700" cap="flat" cmpd="sng" algn="ctr">
            <a:solidFill>
              <a:srgbClr val="4472C4"/>
            </a:solidFill>
            <a:prstDash val="sysDash"/>
            <a:round/>
            <a:headEnd type="none" w="med" len="med"/>
            <a:tailEnd type="none" w="med" len="med"/>
          </a:ln>
          <a:effectLst/>
        </p:spPr>
      </p:cxnSp>
      <p:pic>
        <p:nvPicPr>
          <p:cNvPr id="840" name="Graphic 285">
            <a:extLst>
              <a:ext uri="{FF2B5EF4-FFF2-40B4-BE49-F238E27FC236}">
                <a16:creationId xmlns:a16="http://schemas.microsoft.com/office/drawing/2014/main" id="{CB2349DB-0DE9-4EE2-953D-10EF593BD4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07987" y="2748527"/>
            <a:ext cx="1112644" cy="1001924"/>
          </a:xfrm>
          <a:prstGeom prst="rect">
            <a:avLst/>
          </a:prstGeom>
        </p:spPr>
      </p:pic>
      <p:grpSp>
        <p:nvGrpSpPr>
          <p:cNvPr id="841" name="Group 310">
            <a:extLst>
              <a:ext uri="{FF2B5EF4-FFF2-40B4-BE49-F238E27FC236}">
                <a16:creationId xmlns:a16="http://schemas.microsoft.com/office/drawing/2014/main" id="{E0484B15-3E59-4C49-87D6-57AD66F8E9A5}"/>
              </a:ext>
            </a:extLst>
          </p:cNvPr>
          <p:cNvGrpSpPr/>
          <p:nvPr/>
        </p:nvGrpSpPr>
        <p:grpSpPr>
          <a:xfrm>
            <a:off x="8858086" y="3053304"/>
            <a:ext cx="286729" cy="351242"/>
            <a:chOff x="7324916" y="4139991"/>
            <a:chExt cx="319355" cy="379716"/>
          </a:xfrm>
        </p:grpSpPr>
        <p:sp>
          <p:nvSpPr>
            <p:cNvPr id="842" name="Freeform 9">
              <a:extLst>
                <a:ext uri="{FF2B5EF4-FFF2-40B4-BE49-F238E27FC236}">
                  <a16:creationId xmlns:a16="http://schemas.microsoft.com/office/drawing/2014/main" id="{7CDBC8E0-1512-4516-8D4A-3CC0173747F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843" name="Oval 8">
              <a:extLst>
                <a:ext uri="{FF2B5EF4-FFF2-40B4-BE49-F238E27FC236}">
                  <a16:creationId xmlns:a16="http://schemas.microsoft.com/office/drawing/2014/main" id="{AFD73E80-93A6-4325-86A4-5A0B347B6667}"/>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844" name="Group 311">
            <a:extLst>
              <a:ext uri="{FF2B5EF4-FFF2-40B4-BE49-F238E27FC236}">
                <a16:creationId xmlns:a16="http://schemas.microsoft.com/office/drawing/2014/main" id="{2450FFFE-560A-4E26-89BD-C29D972A7C0B}"/>
              </a:ext>
            </a:extLst>
          </p:cNvPr>
          <p:cNvGrpSpPr/>
          <p:nvPr/>
        </p:nvGrpSpPr>
        <p:grpSpPr>
          <a:xfrm>
            <a:off x="8946721" y="3144622"/>
            <a:ext cx="286729" cy="351242"/>
            <a:chOff x="7324916" y="4139991"/>
            <a:chExt cx="319355" cy="379716"/>
          </a:xfrm>
        </p:grpSpPr>
        <p:sp>
          <p:nvSpPr>
            <p:cNvPr id="845" name="Freeform 9">
              <a:extLst>
                <a:ext uri="{FF2B5EF4-FFF2-40B4-BE49-F238E27FC236}">
                  <a16:creationId xmlns:a16="http://schemas.microsoft.com/office/drawing/2014/main" id="{15019F88-32FC-49CC-AE12-B8F8CDFA0A19}"/>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846" name="Oval 8">
              <a:extLst>
                <a:ext uri="{FF2B5EF4-FFF2-40B4-BE49-F238E27FC236}">
                  <a16:creationId xmlns:a16="http://schemas.microsoft.com/office/drawing/2014/main" id="{D3823653-334C-4802-9FCE-15202BEC4476}"/>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cxnSp>
        <p:nvCxnSpPr>
          <p:cNvPr id="848" name="Straight Connector 467">
            <a:extLst>
              <a:ext uri="{FF2B5EF4-FFF2-40B4-BE49-F238E27FC236}">
                <a16:creationId xmlns:a16="http://schemas.microsoft.com/office/drawing/2014/main" id="{1B2D702A-E2DE-4D02-AB3C-542830971976}"/>
              </a:ext>
            </a:extLst>
          </p:cNvPr>
          <p:cNvCxnSpPr>
            <a:cxnSpLocks/>
          </p:cNvCxnSpPr>
          <p:nvPr/>
        </p:nvCxnSpPr>
        <p:spPr>
          <a:xfrm flipH="1" flipV="1">
            <a:off x="8144738" y="2477212"/>
            <a:ext cx="91206" cy="374442"/>
          </a:xfrm>
          <a:prstGeom prst="line">
            <a:avLst/>
          </a:prstGeom>
          <a:noFill/>
          <a:ln w="12700" cap="flat" cmpd="sng" algn="ctr">
            <a:solidFill>
              <a:srgbClr val="4472C4"/>
            </a:solidFill>
            <a:prstDash val="sysDash"/>
            <a:round/>
            <a:headEnd type="none" w="med" len="med"/>
            <a:tailEnd type="none" w="med" len="med"/>
          </a:ln>
          <a:effectLst/>
        </p:spPr>
      </p:cxnSp>
      <p:grpSp>
        <p:nvGrpSpPr>
          <p:cNvPr id="849" name="Group 468">
            <a:extLst>
              <a:ext uri="{FF2B5EF4-FFF2-40B4-BE49-F238E27FC236}">
                <a16:creationId xmlns:a16="http://schemas.microsoft.com/office/drawing/2014/main" id="{B47B0586-465F-43E0-87C2-A6552B9F321A}"/>
              </a:ext>
            </a:extLst>
          </p:cNvPr>
          <p:cNvGrpSpPr/>
          <p:nvPr/>
        </p:nvGrpSpPr>
        <p:grpSpPr>
          <a:xfrm>
            <a:off x="7687020" y="2286377"/>
            <a:ext cx="485279" cy="417203"/>
            <a:chOff x="186654" y="5040998"/>
            <a:chExt cx="485279" cy="417203"/>
          </a:xfrm>
        </p:grpSpPr>
        <p:pic>
          <p:nvPicPr>
            <p:cNvPr id="850" name="Picture 470">
              <a:extLst>
                <a:ext uri="{FF2B5EF4-FFF2-40B4-BE49-F238E27FC236}">
                  <a16:creationId xmlns:a16="http://schemas.microsoft.com/office/drawing/2014/main" id="{0EAE6A81-565A-4464-A4E6-709C46AEC6BA}"/>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851" name="Picture 471">
              <a:extLst>
                <a:ext uri="{FF2B5EF4-FFF2-40B4-BE49-F238E27FC236}">
                  <a16:creationId xmlns:a16="http://schemas.microsoft.com/office/drawing/2014/main" id="{3DA6ADBB-604D-49AB-96F0-5E77174D2E49}"/>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852" name="Picture 472">
              <a:extLst>
                <a:ext uri="{FF2B5EF4-FFF2-40B4-BE49-F238E27FC236}">
                  <a16:creationId xmlns:a16="http://schemas.microsoft.com/office/drawing/2014/main" id="{48878FE8-84A1-47FA-92A6-09FEDB3D614F}"/>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855" name="Freeform 5">
            <a:extLst>
              <a:ext uri="{FF2B5EF4-FFF2-40B4-BE49-F238E27FC236}">
                <a16:creationId xmlns:a16="http://schemas.microsoft.com/office/drawing/2014/main" id="{74EC1E9B-C9EC-4E6D-867D-780FD9304C50}"/>
              </a:ext>
            </a:extLst>
          </p:cNvPr>
          <p:cNvSpPr>
            <a:spLocks noEditPoints="1"/>
          </p:cNvSpPr>
          <p:nvPr/>
        </p:nvSpPr>
        <p:spPr bwMode="auto">
          <a:xfrm>
            <a:off x="9050631" y="2543766"/>
            <a:ext cx="332524" cy="198077"/>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sp>
        <p:nvSpPr>
          <p:cNvPr id="858" name="テキスト ボックス 857">
            <a:extLst>
              <a:ext uri="{FF2B5EF4-FFF2-40B4-BE49-F238E27FC236}">
                <a16:creationId xmlns:a16="http://schemas.microsoft.com/office/drawing/2014/main" id="{CDD37747-A93C-4538-BA5F-2A2234489533}"/>
              </a:ext>
            </a:extLst>
          </p:cNvPr>
          <p:cNvSpPr txBox="1"/>
          <p:nvPr/>
        </p:nvSpPr>
        <p:spPr>
          <a:xfrm>
            <a:off x="7280321" y="1000803"/>
            <a:ext cx="2391415" cy="926407"/>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ハイブリッド</a:t>
            </a:r>
            <a:endParaRPr kumimoji="1" lang="en-US" altLang="ja-JP" sz="2000" dirty="0">
              <a:gradFill>
                <a:gsLst>
                  <a:gs pos="2917">
                    <a:schemeClr val="tx1"/>
                  </a:gs>
                  <a:gs pos="30000">
                    <a:schemeClr val="tx1"/>
                  </a:gs>
                </a:gsLst>
                <a:lin ang="5400000" scaled="0"/>
              </a:gradFill>
              <a:latin typeface="Meiryo UI" panose="020B0604030504040204" pitchFamily="50" charset="-128"/>
            </a:endParaRPr>
          </a:p>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Azure AD</a:t>
            </a:r>
            <a:r>
              <a:rPr kumimoji="1" lang="ja-JP" altLang="en-US" sz="2000" dirty="0">
                <a:gradFill>
                  <a:gsLst>
                    <a:gs pos="2917">
                      <a:schemeClr val="tx1"/>
                    </a:gs>
                    <a:gs pos="30000">
                      <a:schemeClr val="tx1"/>
                    </a:gs>
                  </a:gsLst>
                  <a:lin ang="5400000" scaled="0"/>
                </a:gradFill>
                <a:latin typeface="Meiryo UI" panose="020B0604030504040204" pitchFamily="50" charset="-128"/>
              </a:rPr>
              <a:t> 主体</a:t>
            </a:r>
          </a:p>
        </p:txBody>
      </p:sp>
      <p:sp>
        <p:nvSpPr>
          <p:cNvPr id="860" name="テキスト ボックス 859">
            <a:extLst>
              <a:ext uri="{FF2B5EF4-FFF2-40B4-BE49-F238E27FC236}">
                <a16:creationId xmlns:a16="http://schemas.microsoft.com/office/drawing/2014/main" id="{F0D5754A-C4E2-4589-B894-71BDF0304D4E}"/>
              </a:ext>
            </a:extLst>
          </p:cNvPr>
          <p:cNvSpPr txBox="1"/>
          <p:nvPr/>
        </p:nvSpPr>
        <p:spPr>
          <a:xfrm>
            <a:off x="2520264" y="1010902"/>
            <a:ext cx="2080671" cy="960263"/>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ハイブリッド</a:t>
            </a:r>
            <a:endParaRPr kumimoji="1" lang="en-US" altLang="ja-JP" sz="2000" dirty="0">
              <a:gradFill>
                <a:gsLst>
                  <a:gs pos="2917">
                    <a:schemeClr val="tx1"/>
                  </a:gs>
                  <a:gs pos="30000">
                    <a:schemeClr val="tx1"/>
                  </a:gs>
                </a:gsLst>
                <a:lin ang="5400000" scaled="0"/>
              </a:gradFill>
              <a:latin typeface="Meiryo UI" panose="020B0604030504040204" pitchFamily="50" charset="-128"/>
            </a:endParaRPr>
          </a:p>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AD</a:t>
            </a:r>
            <a:r>
              <a:rPr kumimoji="1" lang="ja-JP" altLang="en-US" sz="2000" dirty="0">
                <a:gradFill>
                  <a:gsLst>
                    <a:gs pos="2917">
                      <a:schemeClr val="tx1"/>
                    </a:gs>
                    <a:gs pos="30000">
                      <a:schemeClr val="tx1"/>
                    </a:gs>
                  </a:gsLst>
                  <a:lin ang="5400000" scaled="0"/>
                </a:gradFill>
                <a:latin typeface="Meiryo UI" panose="020B0604030504040204" pitchFamily="50" charset="-128"/>
              </a:rPr>
              <a:t> 主体</a:t>
            </a:r>
          </a:p>
        </p:txBody>
      </p:sp>
      <p:sp>
        <p:nvSpPr>
          <p:cNvPr id="862" name="テキスト ボックス 861">
            <a:extLst>
              <a:ext uri="{FF2B5EF4-FFF2-40B4-BE49-F238E27FC236}">
                <a16:creationId xmlns:a16="http://schemas.microsoft.com/office/drawing/2014/main" id="{21B0629B-A9D9-4843-9B17-0EA6CF76CDA0}"/>
              </a:ext>
            </a:extLst>
          </p:cNvPr>
          <p:cNvSpPr txBox="1"/>
          <p:nvPr/>
        </p:nvSpPr>
        <p:spPr>
          <a:xfrm>
            <a:off x="274814" y="1326883"/>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AD </a:t>
            </a:r>
            <a:r>
              <a:rPr kumimoji="1" lang="ja-JP" altLang="en-US" sz="2000" dirty="0">
                <a:gradFill>
                  <a:gsLst>
                    <a:gs pos="2917">
                      <a:schemeClr val="tx1"/>
                    </a:gs>
                    <a:gs pos="30000">
                      <a:schemeClr val="tx1"/>
                    </a:gs>
                  </a:gsLst>
                  <a:lin ang="5400000" scaled="0"/>
                </a:gradFill>
                <a:latin typeface="Meiryo UI" panose="020B0604030504040204" pitchFamily="50" charset="-128"/>
              </a:rPr>
              <a:t>のみ</a:t>
            </a:r>
          </a:p>
        </p:txBody>
      </p:sp>
      <p:sp>
        <p:nvSpPr>
          <p:cNvPr id="864" name="テキスト ボックス 863">
            <a:extLst>
              <a:ext uri="{FF2B5EF4-FFF2-40B4-BE49-F238E27FC236}">
                <a16:creationId xmlns:a16="http://schemas.microsoft.com/office/drawing/2014/main" id="{29063AFD-D382-47D4-BCC9-FE06E168136D}"/>
              </a:ext>
            </a:extLst>
          </p:cNvPr>
          <p:cNvSpPr txBox="1"/>
          <p:nvPr/>
        </p:nvSpPr>
        <p:spPr>
          <a:xfrm>
            <a:off x="9819098" y="1271091"/>
            <a:ext cx="2391415" cy="572464"/>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Azure AD</a:t>
            </a:r>
            <a:r>
              <a:rPr kumimoji="1" lang="ja-JP" altLang="en-US" sz="2000" dirty="0">
                <a:gradFill>
                  <a:gsLst>
                    <a:gs pos="2917">
                      <a:schemeClr val="tx1"/>
                    </a:gs>
                    <a:gs pos="30000">
                      <a:schemeClr val="tx1"/>
                    </a:gs>
                  </a:gsLst>
                  <a:lin ang="5400000" scaled="0"/>
                </a:gradFill>
                <a:latin typeface="Meiryo UI" panose="020B0604030504040204" pitchFamily="50" charset="-128"/>
              </a:rPr>
              <a:t> のみ</a:t>
            </a:r>
          </a:p>
        </p:txBody>
      </p:sp>
      <p:cxnSp>
        <p:nvCxnSpPr>
          <p:cNvPr id="866" name="直線コネクタ 865">
            <a:extLst>
              <a:ext uri="{FF2B5EF4-FFF2-40B4-BE49-F238E27FC236}">
                <a16:creationId xmlns:a16="http://schemas.microsoft.com/office/drawing/2014/main" id="{62B91219-5219-4E2A-B294-F4C5109359A8}"/>
              </a:ext>
            </a:extLst>
          </p:cNvPr>
          <p:cNvCxnSpPr>
            <a:cxnSpLocks/>
          </p:cNvCxnSpPr>
          <p:nvPr/>
        </p:nvCxnSpPr>
        <p:spPr>
          <a:xfrm>
            <a:off x="168987"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92" name="矢印: 上 891">
            <a:extLst>
              <a:ext uri="{FF2B5EF4-FFF2-40B4-BE49-F238E27FC236}">
                <a16:creationId xmlns:a16="http://schemas.microsoft.com/office/drawing/2014/main" id="{361715ED-072E-4A68-90C3-EB0D1341C065}"/>
              </a:ext>
            </a:extLst>
          </p:cNvPr>
          <p:cNvSpPr/>
          <p:nvPr/>
        </p:nvSpPr>
        <p:spPr bwMode="auto">
          <a:xfrm>
            <a:off x="3521832" y="3774909"/>
            <a:ext cx="231885" cy="627440"/>
          </a:xfrm>
          <a:prstGeom prst="upArrow">
            <a:avLst/>
          </a:prstGeom>
          <a:solidFill>
            <a:srgbClr val="0070C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ndParaRPr>
          </a:p>
        </p:txBody>
      </p:sp>
      <p:sp>
        <p:nvSpPr>
          <p:cNvPr id="894" name="矢印: 上 893">
            <a:extLst>
              <a:ext uri="{FF2B5EF4-FFF2-40B4-BE49-F238E27FC236}">
                <a16:creationId xmlns:a16="http://schemas.microsoft.com/office/drawing/2014/main" id="{8C1EA15B-88B4-416C-A1A3-FE44E4278F82}"/>
              </a:ext>
            </a:extLst>
          </p:cNvPr>
          <p:cNvSpPr/>
          <p:nvPr/>
        </p:nvSpPr>
        <p:spPr bwMode="auto">
          <a:xfrm rot="10800000">
            <a:off x="8295895" y="3829705"/>
            <a:ext cx="231885" cy="627440"/>
          </a:xfrm>
          <a:prstGeom prst="upArrow">
            <a:avLst/>
          </a:prstGeom>
          <a:solidFill>
            <a:srgbClr val="0070C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ndParaRPr>
          </a:p>
        </p:txBody>
      </p:sp>
      <p:cxnSp>
        <p:nvCxnSpPr>
          <p:cNvPr id="19" name="直線コネクタ 18">
            <a:extLst>
              <a:ext uri="{FF2B5EF4-FFF2-40B4-BE49-F238E27FC236}">
                <a16:creationId xmlns:a16="http://schemas.microsoft.com/office/drawing/2014/main" id="{1AEECB25-8406-4E40-8405-4EF4FD856F32}"/>
              </a:ext>
            </a:extLst>
          </p:cNvPr>
          <p:cNvCxnSpPr>
            <a:cxnSpLocks/>
          </p:cNvCxnSpPr>
          <p:nvPr/>
        </p:nvCxnSpPr>
        <p:spPr>
          <a:xfrm>
            <a:off x="2627295"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CC6FA43C-1CF1-416C-B46C-A8052BA200BA}"/>
              </a:ext>
            </a:extLst>
          </p:cNvPr>
          <p:cNvCxnSpPr>
            <a:cxnSpLocks/>
          </p:cNvCxnSpPr>
          <p:nvPr/>
        </p:nvCxnSpPr>
        <p:spPr>
          <a:xfrm>
            <a:off x="5043430" y="1943981"/>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AB4A2C58-9271-4599-A952-05B7A7338F25}"/>
              </a:ext>
            </a:extLst>
          </p:cNvPr>
          <p:cNvCxnSpPr>
            <a:cxnSpLocks/>
          </p:cNvCxnSpPr>
          <p:nvPr/>
        </p:nvCxnSpPr>
        <p:spPr>
          <a:xfrm>
            <a:off x="7568053"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8A5DD14-7527-47FC-BB4E-8CDAD16FBE4D}"/>
              </a:ext>
            </a:extLst>
          </p:cNvPr>
          <p:cNvCxnSpPr>
            <a:cxnSpLocks/>
          </p:cNvCxnSpPr>
          <p:nvPr/>
        </p:nvCxnSpPr>
        <p:spPr>
          <a:xfrm>
            <a:off x="10033477"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954CD261-8355-4000-AA8E-FF9B2637B2BA}"/>
              </a:ext>
            </a:extLst>
          </p:cNvPr>
          <p:cNvSpPr txBox="1"/>
          <p:nvPr/>
        </p:nvSpPr>
        <p:spPr>
          <a:xfrm>
            <a:off x="4852479" y="1003099"/>
            <a:ext cx="2175519" cy="926407"/>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rPr>
              <a:t>に</a:t>
            </a:r>
            <a:endParaRPr kumimoji="1" lang="en-US" altLang="ja-JP" sz="2000" dirty="0">
              <a:gradFill>
                <a:gsLst>
                  <a:gs pos="2917">
                    <a:schemeClr val="tx1"/>
                  </a:gs>
                  <a:gs pos="30000">
                    <a:schemeClr val="tx1"/>
                  </a:gs>
                </a:gsLst>
                <a:lin ang="5400000" scaled="0"/>
              </a:gradFill>
              <a:latin typeface="Meiryo UI" panose="020B0604030504040204" pitchFamily="50" charset="-128"/>
            </a:endParaRPr>
          </a:p>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主な役割を移行</a:t>
            </a:r>
          </a:p>
        </p:txBody>
      </p:sp>
      <p:pic>
        <p:nvPicPr>
          <p:cNvPr id="165" name="Picture 169">
            <a:extLst>
              <a:ext uri="{FF2B5EF4-FFF2-40B4-BE49-F238E27FC236}">
                <a16:creationId xmlns:a16="http://schemas.microsoft.com/office/drawing/2014/main" id="{AEF55609-0977-4C19-9067-5447DCDE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46303" y="5681519"/>
            <a:ext cx="773840" cy="561135"/>
          </a:xfrm>
          <a:prstGeom prst="rect">
            <a:avLst/>
          </a:prstGeom>
        </p:spPr>
      </p:pic>
      <p:grpSp>
        <p:nvGrpSpPr>
          <p:cNvPr id="166" name="Group 170">
            <a:extLst>
              <a:ext uri="{FF2B5EF4-FFF2-40B4-BE49-F238E27FC236}">
                <a16:creationId xmlns:a16="http://schemas.microsoft.com/office/drawing/2014/main" id="{2DC52B15-7E81-4F74-B502-9DAD1FA62F87}"/>
              </a:ext>
            </a:extLst>
          </p:cNvPr>
          <p:cNvGrpSpPr/>
          <p:nvPr/>
        </p:nvGrpSpPr>
        <p:grpSpPr>
          <a:xfrm>
            <a:off x="3753717" y="5031895"/>
            <a:ext cx="553086" cy="434634"/>
            <a:chOff x="5411002" y="5874109"/>
            <a:chExt cx="853130" cy="670419"/>
          </a:xfrm>
        </p:grpSpPr>
        <p:sp>
          <p:nvSpPr>
            <p:cNvPr id="167" name="Freeform 5">
              <a:extLst>
                <a:ext uri="{FF2B5EF4-FFF2-40B4-BE49-F238E27FC236}">
                  <a16:creationId xmlns:a16="http://schemas.microsoft.com/office/drawing/2014/main" id="{E8727C83-6DFD-467E-8557-2DAECD1A316F}"/>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168" name="Freeform 5">
              <a:extLst>
                <a:ext uri="{FF2B5EF4-FFF2-40B4-BE49-F238E27FC236}">
                  <a16:creationId xmlns:a16="http://schemas.microsoft.com/office/drawing/2014/main" id="{91171EED-21AC-4D07-AD96-C2F79ED8FDC0}"/>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169" name="Freeform 5">
              <a:extLst>
                <a:ext uri="{FF2B5EF4-FFF2-40B4-BE49-F238E27FC236}">
                  <a16:creationId xmlns:a16="http://schemas.microsoft.com/office/drawing/2014/main" id="{98FAA29B-0D03-4EA8-A2D8-EB02C5060A2F}"/>
                </a:ext>
              </a:extLst>
            </p:cNvPr>
            <p:cNvSpPr>
              <a:spLocks noEditPoints="1"/>
            </p:cNvSpPr>
            <p:nvPr/>
          </p:nvSpPr>
          <p:spPr bwMode="auto">
            <a:xfrm>
              <a:off x="5715802" y="61789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grpSp>
        <p:nvGrpSpPr>
          <p:cNvPr id="170" name="Group 175">
            <a:extLst>
              <a:ext uri="{FF2B5EF4-FFF2-40B4-BE49-F238E27FC236}">
                <a16:creationId xmlns:a16="http://schemas.microsoft.com/office/drawing/2014/main" id="{CC81B9F3-601E-421C-A590-FAD7C77D096E}"/>
              </a:ext>
            </a:extLst>
          </p:cNvPr>
          <p:cNvGrpSpPr/>
          <p:nvPr/>
        </p:nvGrpSpPr>
        <p:grpSpPr>
          <a:xfrm>
            <a:off x="3940285" y="5746499"/>
            <a:ext cx="337647" cy="377084"/>
            <a:chOff x="5849498" y="3756562"/>
            <a:chExt cx="797804" cy="890987"/>
          </a:xfrm>
        </p:grpSpPr>
        <p:grpSp>
          <p:nvGrpSpPr>
            <p:cNvPr id="171" name="Group 176">
              <a:extLst>
                <a:ext uri="{FF2B5EF4-FFF2-40B4-BE49-F238E27FC236}">
                  <a16:creationId xmlns:a16="http://schemas.microsoft.com/office/drawing/2014/main" id="{0064F744-53A7-4AE5-9D3D-1328BBCFEFF7}"/>
                </a:ext>
              </a:extLst>
            </p:cNvPr>
            <p:cNvGrpSpPr/>
            <p:nvPr/>
          </p:nvGrpSpPr>
          <p:grpSpPr>
            <a:xfrm>
              <a:off x="5849498" y="3756562"/>
              <a:ext cx="493004" cy="586187"/>
              <a:chOff x="7324916" y="4139991"/>
              <a:chExt cx="319355" cy="379716"/>
            </a:xfrm>
          </p:grpSpPr>
          <p:sp>
            <p:nvSpPr>
              <p:cNvPr id="178" name="Freeform 9">
                <a:extLst>
                  <a:ext uri="{FF2B5EF4-FFF2-40B4-BE49-F238E27FC236}">
                    <a16:creationId xmlns:a16="http://schemas.microsoft.com/office/drawing/2014/main" id="{85131BDF-F2A3-4D3E-AC71-119880994CF3}"/>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79" name="Oval 8">
                <a:extLst>
                  <a:ext uri="{FF2B5EF4-FFF2-40B4-BE49-F238E27FC236}">
                    <a16:creationId xmlns:a16="http://schemas.microsoft.com/office/drawing/2014/main" id="{D913F805-E0E1-4315-BB6D-89EFD5B05A35}"/>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172" name="Group 177">
              <a:extLst>
                <a:ext uri="{FF2B5EF4-FFF2-40B4-BE49-F238E27FC236}">
                  <a16:creationId xmlns:a16="http://schemas.microsoft.com/office/drawing/2014/main" id="{9FEC0A7C-1E5A-4131-BC1D-208740FEB6D9}"/>
                </a:ext>
              </a:extLst>
            </p:cNvPr>
            <p:cNvGrpSpPr/>
            <p:nvPr/>
          </p:nvGrpSpPr>
          <p:grpSpPr>
            <a:xfrm>
              <a:off x="6001898" y="3908962"/>
              <a:ext cx="493004" cy="586187"/>
              <a:chOff x="7324916" y="4139991"/>
              <a:chExt cx="319355" cy="379716"/>
            </a:xfrm>
          </p:grpSpPr>
          <p:sp>
            <p:nvSpPr>
              <p:cNvPr id="176" name="Freeform 9">
                <a:extLst>
                  <a:ext uri="{FF2B5EF4-FFF2-40B4-BE49-F238E27FC236}">
                    <a16:creationId xmlns:a16="http://schemas.microsoft.com/office/drawing/2014/main" id="{0B57C39F-59C8-451B-84DF-E9E4E2ED75A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77" name="Oval 8">
                <a:extLst>
                  <a:ext uri="{FF2B5EF4-FFF2-40B4-BE49-F238E27FC236}">
                    <a16:creationId xmlns:a16="http://schemas.microsoft.com/office/drawing/2014/main" id="{776CC8C6-6DCF-47DE-88D1-29F8A35F017E}"/>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173" name="Group 178">
              <a:extLst>
                <a:ext uri="{FF2B5EF4-FFF2-40B4-BE49-F238E27FC236}">
                  <a16:creationId xmlns:a16="http://schemas.microsoft.com/office/drawing/2014/main" id="{D7883C4A-91BC-4EFA-B93C-49A00AB5D144}"/>
                </a:ext>
              </a:extLst>
            </p:cNvPr>
            <p:cNvGrpSpPr/>
            <p:nvPr/>
          </p:nvGrpSpPr>
          <p:grpSpPr>
            <a:xfrm>
              <a:off x="6154298" y="4061362"/>
              <a:ext cx="493004" cy="586187"/>
              <a:chOff x="7324916" y="4139991"/>
              <a:chExt cx="319355" cy="379716"/>
            </a:xfrm>
          </p:grpSpPr>
          <p:sp>
            <p:nvSpPr>
              <p:cNvPr id="174" name="Freeform 9">
                <a:extLst>
                  <a:ext uri="{FF2B5EF4-FFF2-40B4-BE49-F238E27FC236}">
                    <a16:creationId xmlns:a16="http://schemas.microsoft.com/office/drawing/2014/main" id="{DABC23BE-3A28-4CC8-9B57-4A2C6BE9CF12}"/>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75" name="Oval 8">
                <a:extLst>
                  <a:ext uri="{FF2B5EF4-FFF2-40B4-BE49-F238E27FC236}">
                    <a16:creationId xmlns:a16="http://schemas.microsoft.com/office/drawing/2014/main" id="{01F2E99B-BEF7-4B16-B87E-BE3C48995357}"/>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cxnSp>
        <p:nvCxnSpPr>
          <p:cNvPr id="180" name="Straight Connector 191">
            <a:extLst>
              <a:ext uri="{FF2B5EF4-FFF2-40B4-BE49-F238E27FC236}">
                <a16:creationId xmlns:a16="http://schemas.microsoft.com/office/drawing/2014/main" id="{286A5C95-5BF8-4D55-88A0-23BC28A0F68D}"/>
              </a:ext>
            </a:extLst>
          </p:cNvPr>
          <p:cNvCxnSpPr>
            <a:cxnSpLocks/>
          </p:cNvCxnSpPr>
          <p:nvPr/>
        </p:nvCxnSpPr>
        <p:spPr>
          <a:xfrm flipV="1">
            <a:off x="3753717" y="5524566"/>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181" name="Straight Connector 192">
            <a:extLst>
              <a:ext uri="{FF2B5EF4-FFF2-40B4-BE49-F238E27FC236}">
                <a16:creationId xmlns:a16="http://schemas.microsoft.com/office/drawing/2014/main" id="{D5B9FCF3-14BE-4FC8-BD52-1F1F37A9EC17}"/>
              </a:ext>
            </a:extLst>
          </p:cNvPr>
          <p:cNvCxnSpPr>
            <a:cxnSpLocks/>
            <a:endCxn id="185" idx="2"/>
          </p:cNvCxnSpPr>
          <p:nvPr/>
        </p:nvCxnSpPr>
        <p:spPr>
          <a:xfrm flipH="1" flipV="1">
            <a:off x="2980696" y="5306723"/>
            <a:ext cx="258977" cy="525705"/>
          </a:xfrm>
          <a:prstGeom prst="line">
            <a:avLst/>
          </a:prstGeom>
          <a:noFill/>
          <a:ln w="12700" cap="flat" cmpd="sng" algn="ctr">
            <a:solidFill>
              <a:srgbClr val="4472C4"/>
            </a:solidFill>
            <a:prstDash val="sysDash"/>
            <a:round/>
            <a:headEnd type="none" w="med" len="med"/>
            <a:tailEnd type="none" w="med" len="med"/>
          </a:ln>
          <a:effectLst/>
        </p:spPr>
      </p:cxnSp>
      <p:sp>
        <p:nvSpPr>
          <p:cNvPr id="182" name="Freeform 5">
            <a:extLst>
              <a:ext uri="{FF2B5EF4-FFF2-40B4-BE49-F238E27FC236}">
                <a16:creationId xmlns:a16="http://schemas.microsoft.com/office/drawing/2014/main" id="{51BEF2B4-34D8-483A-9AF8-616F06799CB3}"/>
              </a:ext>
            </a:extLst>
          </p:cNvPr>
          <p:cNvSpPr>
            <a:spLocks noEditPoints="1"/>
          </p:cNvSpPr>
          <p:nvPr/>
        </p:nvSpPr>
        <p:spPr bwMode="auto">
          <a:xfrm>
            <a:off x="4049445" y="5308801"/>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183" name="Group 443">
            <a:extLst>
              <a:ext uri="{FF2B5EF4-FFF2-40B4-BE49-F238E27FC236}">
                <a16:creationId xmlns:a16="http://schemas.microsoft.com/office/drawing/2014/main" id="{9C550C2E-6077-4AFE-98B2-ED8267B955CA}"/>
              </a:ext>
            </a:extLst>
          </p:cNvPr>
          <p:cNvGrpSpPr/>
          <p:nvPr/>
        </p:nvGrpSpPr>
        <p:grpSpPr>
          <a:xfrm>
            <a:off x="2738056" y="4889520"/>
            <a:ext cx="575911" cy="473798"/>
            <a:chOff x="96022" y="5040998"/>
            <a:chExt cx="575911" cy="473798"/>
          </a:xfrm>
        </p:grpSpPr>
        <p:pic>
          <p:nvPicPr>
            <p:cNvPr id="184" name="Picture 439">
              <a:extLst>
                <a:ext uri="{FF2B5EF4-FFF2-40B4-BE49-F238E27FC236}">
                  <a16:creationId xmlns:a16="http://schemas.microsoft.com/office/drawing/2014/main" id="{30E2D0E5-1E24-47B1-A825-4684D3519B13}"/>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185" name="Picture 440">
              <a:extLst>
                <a:ext uri="{FF2B5EF4-FFF2-40B4-BE49-F238E27FC236}">
                  <a16:creationId xmlns:a16="http://schemas.microsoft.com/office/drawing/2014/main" id="{6555EB1E-8DCC-4950-85EE-6B2DF9BEC444}"/>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186" name="Picture 441">
              <a:extLst>
                <a:ext uri="{FF2B5EF4-FFF2-40B4-BE49-F238E27FC236}">
                  <a16:creationId xmlns:a16="http://schemas.microsoft.com/office/drawing/2014/main" id="{E1E10F1C-596C-4B19-BD3C-DD43AC2DA23C}"/>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187" name="Picture 442">
              <a:extLst>
                <a:ext uri="{FF2B5EF4-FFF2-40B4-BE49-F238E27FC236}">
                  <a16:creationId xmlns:a16="http://schemas.microsoft.com/office/drawing/2014/main" id="{D68ECBC6-0207-4876-8B92-4A771FB5849C}"/>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188" name="Rectangle 29">
            <a:extLst>
              <a:ext uri="{FF2B5EF4-FFF2-40B4-BE49-F238E27FC236}">
                <a16:creationId xmlns:a16="http://schemas.microsoft.com/office/drawing/2014/main" id="{80C23D18-4599-4536-AE34-A70C946B61DE}"/>
              </a:ext>
            </a:extLst>
          </p:cNvPr>
          <p:cNvSpPr/>
          <p:nvPr/>
        </p:nvSpPr>
        <p:spPr>
          <a:xfrm>
            <a:off x="2666519" y="4694036"/>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Segoe UI" panose="020B0502040204020203" pitchFamily="34" charset="0"/>
            </a:endParaRPr>
          </a:p>
        </p:txBody>
      </p:sp>
      <p:grpSp>
        <p:nvGrpSpPr>
          <p:cNvPr id="189" name="Group 53">
            <a:extLst>
              <a:ext uri="{FF2B5EF4-FFF2-40B4-BE49-F238E27FC236}">
                <a16:creationId xmlns:a16="http://schemas.microsoft.com/office/drawing/2014/main" id="{912C83DB-6F53-470F-BC2F-A08E0DFB2D4F}"/>
              </a:ext>
            </a:extLst>
          </p:cNvPr>
          <p:cNvGrpSpPr/>
          <p:nvPr/>
        </p:nvGrpSpPr>
        <p:grpSpPr>
          <a:xfrm>
            <a:off x="4227885" y="4607006"/>
            <a:ext cx="419397" cy="214177"/>
            <a:chOff x="2927147" y="2076450"/>
            <a:chExt cx="419397" cy="214177"/>
          </a:xfrm>
        </p:grpSpPr>
        <p:sp>
          <p:nvSpPr>
            <p:cNvPr id="190" name="Rectangle 40">
              <a:extLst>
                <a:ext uri="{FF2B5EF4-FFF2-40B4-BE49-F238E27FC236}">
                  <a16:creationId xmlns:a16="http://schemas.microsoft.com/office/drawing/2014/main" id="{44F46332-4297-4E60-89F4-3364CC8ABF45}"/>
                </a:ext>
              </a:extLst>
            </p:cNvPr>
            <p:cNvSpPr/>
            <p:nvPr/>
          </p:nvSpPr>
          <p:spPr>
            <a:xfrm>
              <a:off x="2927147" y="2076450"/>
              <a:ext cx="419397" cy="214177"/>
            </a:xfrm>
            <a:prstGeom prst="rect">
              <a:avLst/>
            </a:prstGeom>
            <a:solidFill>
              <a:sysClr val="window" lastClr="FFFFFF"/>
            </a:solidFill>
            <a:ln w="12700" cap="flat" cmpd="sng" algn="ctr">
              <a:solidFill>
                <a:srgbClr val="385723"/>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91" name="Graphic 35">
              <a:extLst>
                <a:ext uri="{FF2B5EF4-FFF2-40B4-BE49-F238E27FC236}">
                  <a16:creationId xmlns:a16="http://schemas.microsoft.com/office/drawing/2014/main" id="{DED896B1-FE59-452E-8BB6-26933421478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49208" y="2095440"/>
              <a:ext cx="139220" cy="139220"/>
            </a:xfrm>
            <a:prstGeom prst="rect">
              <a:avLst/>
            </a:prstGeom>
          </p:spPr>
        </p:pic>
        <p:pic>
          <p:nvPicPr>
            <p:cNvPr id="192" name="Graphic 49">
              <a:extLst>
                <a:ext uri="{FF2B5EF4-FFF2-40B4-BE49-F238E27FC236}">
                  <a16:creationId xmlns:a16="http://schemas.microsoft.com/office/drawing/2014/main" id="{B1EC17CC-E010-4BFE-B241-4A377BC133B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1700" y="2137866"/>
              <a:ext cx="139220" cy="139220"/>
            </a:xfrm>
            <a:prstGeom prst="rect">
              <a:avLst/>
            </a:prstGeom>
          </p:spPr>
        </p:pic>
        <p:pic>
          <p:nvPicPr>
            <p:cNvPr id="193" name="Graphic 50">
              <a:extLst>
                <a:ext uri="{FF2B5EF4-FFF2-40B4-BE49-F238E27FC236}">
                  <a16:creationId xmlns:a16="http://schemas.microsoft.com/office/drawing/2014/main" id="{01A539DA-8D09-4446-96AE-D6701C4456F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7453" y="2093094"/>
              <a:ext cx="139220" cy="139220"/>
            </a:xfrm>
            <a:prstGeom prst="rect">
              <a:avLst/>
            </a:prstGeom>
          </p:spPr>
        </p:pic>
        <p:pic>
          <p:nvPicPr>
            <p:cNvPr id="194" name="Graphic 52">
              <a:extLst>
                <a:ext uri="{FF2B5EF4-FFF2-40B4-BE49-F238E27FC236}">
                  <a16:creationId xmlns:a16="http://schemas.microsoft.com/office/drawing/2014/main" id="{88551050-8130-49C6-90AC-02C8278FF6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102" y="2132215"/>
              <a:ext cx="139220" cy="139220"/>
            </a:xfrm>
            <a:prstGeom prst="rect">
              <a:avLst/>
            </a:prstGeom>
          </p:spPr>
        </p:pic>
      </p:grpSp>
      <p:pic>
        <p:nvPicPr>
          <p:cNvPr id="197" name="Picture 524">
            <a:extLst>
              <a:ext uri="{FF2B5EF4-FFF2-40B4-BE49-F238E27FC236}">
                <a16:creationId xmlns:a16="http://schemas.microsoft.com/office/drawing/2014/main" id="{F4151ACF-04B7-4C09-8034-29A42884365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10576242" y="2263628"/>
            <a:ext cx="213855" cy="246221"/>
          </a:xfrm>
          <a:prstGeom prst="rect">
            <a:avLst/>
          </a:prstGeom>
        </p:spPr>
      </p:pic>
      <p:grpSp>
        <p:nvGrpSpPr>
          <p:cNvPr id="198" name="Group 287">
            <a:extLst>
              <a:ext uri="{FF2B5EF4-FFF2-40B4-BE49-F238E27FC236}">
                <a16:creationId xmlns:a16="http://schemas.microsoft.com/office/drawing/2014/main" id="{F47392B1-7B13-49C4-AD5F-88485B7E998D}"/>
              </a:ext>
            </a:extLst>
          </p:cNvPr>
          <p:cNvGrpSpPr/>
          <p:nvPr/>
        </p:nvGrpSpPr>
        <p:grpSpPr>
          <a:xfrm>
            <a:off x="11311384" y="2399925"/>
            <a:ext cx="454285" cy="335833"/>
            <a:chOff x="5411002" y="5874109"/>
            <a:chExt cx="700730" cy="518019"/>
          </a:xfrm>
        </p:grpSpPr>
        <p:sp>
          <p:nvSpPr>
            <p:cNvPr id="199" name="Freeform 5">
              <a:extLst>
                <a:ext uri="{FF2B5EF4-FFF2-40B4-BE49-F238E27FC236}">
                  <a16:creationId xmlns:a16="http://schemas.microsoft.com/office/drawing/2014/main" id="{25AF2055-0311-49FA-BC2A-2EA1EFEA01B9}"/>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sp>
          <p:nvSpPr>
            <p:cNvPr id="200" name="Freeform 5">
              <a:extLst>
                <a:ext uri="{FF2B5EF4-FFF2-40B4-BE49-F238E27FC236}">
                  <a16:creationId xmlns:a16="http://schemas.microsoft.com/office/drawing/2014/main" id="{71A4FE8D-104C-4A1A-A569-7FA57EC9D8DC}"/>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grpSp>
      <p:cxnSp>
        <p:nvCxnSpPr>
          <p:cNvPr id="201" name="Straight Connector 307">
            <a:extLst>
              <a:ext uri="{FF2B5EF4-FFF2-40B4-BE49-F238E27FC236}">
                <a16:creationId xmlns:a16="http://schemas.microsoft.com/office/drawing/2014/main" id="{AEF65503-221C-4D0B-9DDC-2498D55E1F23}"/>
              </a:ext>
            </a:extLst>
          </p:cNvPr>
          <p:cNvCxnSpPr>
            <a:cxnSpLocks/>
          </p:cNvCxnSpPr>
          <p:nvPr/>
        </p:nvCxnSpPr>
        <p:spPr>
          <a:xfrm flipV="1">
            <a:off x="11105709" y="2607281"/>
            <a:ext cx="211647" cy="368025"/>
          </a:xfrm>
          <a:prstGeom prst="line">
            <a:avLst/>
          </a:prstGeom>
          <a:noFill/>
          <a:ln w="12700" cap="flat" cmpd="sng" algn="ctr">
            <a:solidFill>
              <a:srgbClr val="4472C4"/>
            </a:solidFill>
            <a:prstDash val="sysDash"/>
            <a:round/>
            <a:headEnd type="none" w="med" len="med"/>
            <a:tailEnd type="none" w="med" len="med"/>
          </a:ln>
          <a:effectLst/>
        </p:spPr>
      </p:cxnSp>
      <p:pic>
        <p:nvPicPr>
          <p:cNvPr id="202" name="Graphic 285">
            <a:extLst>
              <a:ext uri="{FF2B5EF4-FFF2-40B4-BE49-F238E27FC236}">
                <a16:creationId xmlns:a16="http://schemas.microsoft.com/office/drawing/2014/main" id="{C3676745-DFE5-4547-A56A-F51B40C666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83330" y="2803779"/>
            <a:ext cx="1112644" cy="1001924"/>
          </a:xfrm>
          <a:prstGeom prst="rect">
            <a:avLst/>
          </a:prstGeom>
        </p:spPr>
      </p:pic>
      <p:cxnSp>
        <p:nvCxnSpPr>
          <p:cNvPr id="209" name="Straight Connector 467">
            <a:extLst>
              <a:ext uri="{FF2B5EF4-FFF2-40B4-BE49-F238E27FC236}">
                <a16:creationId xmlns:a16="http://schemas.microsoft.com/office/drawing/2014/main" id="{B8DDF495-00DF-43E6-81F5-9F1581CBDCC4}"/>
              </a:ext>
            </a:extLst>
          </p:cNvPr>
          <p:cNvCxnSpPr>
            <a:cxnSpLocks/>
          </p:cNvCxnSpPr>
          <p:nvPr/>
        </p:nvCxnSpPr>
        <p:spPr>
          <a:xfrm flipH="1" flipV="1">
            <a:off x="10620081" y="2532464"/>
            <a:ext cx="91206" cy="374442"/>
          </a:xfrm>
          <a:prstGeom prst="line">
            <a:avLst/>
          </a:prstGeom>
          <a:noFill/>
          <a:ln w="12700" cap="flat" cmpd="sng" algn="ctr">
            <a:solidFill>
              <a:srgbClr val="4472C4"/>
            </a:solidFill>
            <a:prstDash val="sysDash"/>
            <a:round/>
            <a:headEnd type="none" w="med" len="med"/>
            <a:tailEnd type="none" w="med" len="med"/>
          </a:ln>
          <a:effectLst/>
        </p:spPr>
      </p:cxnSp>
      <p:grpSp>
        <p:nvGrpSpPr>
          <p:cNvPr id="210" name="Group 468">
            <a:extLst>
              <a:ext uri="{FF2B5EF4-FFF2-40B4-BE49-F238E27FC236}">
                <a16:creationId xmlns:a16="http://schemas.microsoft.com/office/drawing/2014/main" id="{59600035-21E6-4E20-99D7-33A8C5A11DEE}"/>
              </a:ext>
            </a:extLst>
          </p:cNvPr>
          <p:cNvGrpSpPr/>
          <p:nvPr/>
        </p:nvGrpSpPr>
        <p:grpSpPr>
          <a:xfrm>
            <a:off x="10162363" y="2341629"/>
            <a:ext cx="485279" cy="417203"/>
            <a:chOff x="186654" y="5040998"/>
            <a:chExt cx="485279" cy="417203"/>
          </a:xfrm>
        </p:grpSpPr>
        <p:pic>
          <p:nvPicPr>
            <p:cNvPr id="211" name="Picture 470">
              <a:extLst>
                <a:ext uri="{FF2B5EF4-FFF2-40B4-BE49-F238E27FC236}">
                  <a16:creationId xmlns:a16="http://schemas.microsoft.com/office/drawing/2014/main" id="{B4A8F3DB-F21D-480B-BB49-B2200012784A}"/>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212" name="Picture 471">
              <a:extLst>
                <a:ext uri="{FF2B5EF4-FFF2-40B4-BE49-F238E27FC236}">
                  <a16:creationId xmlns:a16="http://schemas.microsoft.com/office/drawing/2014/main" id="{95928844-B9D7-49BD-95B3-FE9CBF45F604}"/>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213" name="Picture 472">
              <a:extLst>
                <a:ext uri="{FF2B5EF4-FFF2-40B4-BE49-F238E27FC236}">
                  <a16:creationId xmlns:a16="http://schemas.microsoft.com/office/drawing/2014/main" id="{7B167C66-FA14-4FF0-87DC-BD6F45A7FB84}"/>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214" name="Freeform 5">
            <a:extLst>
              <a:ext uri="{FF2B5EF4-FFF2-40B4-BE49-F238E27FC236}">
                <a16:creationId xmlns:a16="http://schemas.microsoft.com/office/drawing/2014/main" id="{BDE4A417-0026-4475-B24F-68E775E2E813}"/>
              </a:ext>
            </a:extLst>
          </p:cNvPr>
          <p:cNvSpPr>
            <a:spLocks noEditPoints="1"/>
          </p:cNvSpPr>
          <p:nvPr/>
        </p:nvSpPr>
        <p:spPr bwMode="auto">
          <a:xfrm>
            <a:off x="11525974" y="2599018"/>
            <a:ext cx="332524" cy="198077"/>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pic>
        <p:nvPicPr>
          <p:cNvPr id="215" name="Picture 169">
            <a:extLst>
              <a:ext uri="{FF2B5EF4-FFF2-40B4-BE49-F238E27FC236}">
                <a16:creationId xmlns:a16="http://schemas.microsoft.com/office/drawing/2014/main" id="{90C8B879-A7E9-4C55-B867-2636E49E15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03706" y="5655905"/>
            <a:ext cx="773840" cy="561135"/>
          </a:xfrm>
          <a:prstGeom prst="rect">
            <a:avLst/>
          </a:prstGeom>
        </p:spPr>
      </p:pic>
      <p:sp>
        <p:nvSpPr>
          <p:cNvPr id="217" name="Freeform 5">
            <a:extLst>
              <a:ext uri="{FF2B5EF4-FFF2-40B4-BE49-F238E27FC236}">
                <a16:creationId xmlns:a16="http://schemas.microsoft.com/office/drawing/2014/main" id="{AB5E4F2A-2220-4088-B02C-525960FF0B34}"/>
              </a:ext>
            </a:extLst>
          </p:cNvPr>
          <p:cNvSpPr>
            <a:spLocks noEditPoints="1"/>
          </p:cNvSpPr>
          <p:nvPr/>
        </p:nvSpPr>
        <p:spPr bwMode="auto">
          <a:xfrm>
            <a:off x="8611122" y="5006284"/>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221" name="Group 176">
            <a:extLst>
              <a:ext uri="{FF2B5EF4-FFF2-40B4-BE49-F238E27FC236}">
                <a16:creationId xmlns:a16="http://schemas.microsoft.com/office/drawing/2014/main" id="{82FF87E7-8960-430F-BC9D-B881A22F080D}"/>
              </a:ext>
            </a:extLst>
          </p:cNvPr>
          <p:cNvGrpSpPr/>
          <p:nvPr/>
        </p:nvGrpSpPr>
        <p:grpSpPr>
          <a:xfrm>
            <a:off x="8797686" y="5720884"/>
            <a:ext cx="208649" cy="248086"/>
            <a:chOff x="7324916" y="4139991"/>
            <a:chExt cx="319355" cy="379716"/>
          </a:xfrm>
        </p:grpSpPr>
        <p:sp>
          <p:nvSpPr>
            <p:cNvPr id="228" name="Freeform 9">
              <a:extLst>
                <a:ext uri="{FF2B5EF4-FFF2-40B4-BE49-F238E27FC236}">
                  <a16:creationId xmlns:a16="http://schemas.microsoft.com/office/drawing/2014/main" id="{47108691-7514-448B-85CE-D47D8851D5F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29" name="Oval 8">
              <a:extLst>
                <a:ext uri="{FF2B5EF4-FFF2-40B4-BE49-F238E27FC236}">
                  <a16:creationId xmlns:a16="http://schemas.microsoft.com/office/drawing/2014/main" id="{9E7E0FAF-23E3-4E8C-A56B-2D7C164259B6}"/>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cxnSp>
        <p:nvCxnSpPr>
          <p:cNvPr id="230" name="Straight Connector 191">
            <a:extLst>
              <a:ext uri="{FF2B5EF4-FFF2-40B4-BE49-F238E27FC236}">
                <a16:creationId xmlns:a16="http://schemas.microsoft.com/office/drawing/2014/main" id="{0358C83B-B632-48D6-B581-9038A4A45307}"/>
              </a:ext>
            </a:extLst>
          </p:cNvPr>
          <p:cNvCxnSpPr>
            <a:cxnSpLocks/>
          </p:cNvCxnSpPr>
          <p:nvPr/>
        </p:nvCxnSpPr>
        <p:spPr>
          <a:xfrm flipV="1">
            <a:off x="8611120" y="5498952"/>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231" name="Straight Connector 192">
            <a:extLst>
              <a:ext uri="{FF2B5EF4-FFF2-40B4-BE49-F238E27FC236}">
                <a16:creationId xmlns:a16="http://schemas.microsoft.com/office/drawing/2014/main" id="{88D48B88-D2CF-4183-BB8A-77DF07A2AF23}"/>
              </a:ext>
            </a:extLst>
          </p:cNvPr>
          <p:cNvCxnSpPr>
            <a:cxnSpLocks/>
          </p:cNvCxnSpPr>
          <p:nvPr/>
        </p:nvCxnSpPr>
        <p:spPr>
          <a:xfrm flipH="1" flipV="1">
            <a:off x="7838099" y="5281109"/>
            <a:ext cx="258977" cy="525705"/>
          </a:xfrm>
          <a:prstGeom prst="line">
            <a:avLst/>
          </a:prstGeom>
          <a:noFill/>
          <a:ln w="12700" cap="flat" cmpd="sng" algn="ctr">
            <a:solidFill>
              <a:srgbClr val="4472C4"/>
            </a:solidFill>
            <a:prstDash val="sysDash"/>
            <a:round/>
            <a:headEnd type="none" w="med" len="med"/>
            <a:tailEnd type="none" w="med" len="med"/>
          </a:ln>
          <a:effectLst/>
        </p:spPr>
      </p:cxnSp>
      <p:pic>
        <p:nvPicPr>
          <p:cNvPr id="234" name="Picture 439">
            <a:extLst>
              <a:ext uri="{FF2B5EF4-FFF2-40B4-BE49-F238E27FC236}">
                <a16:creationId xmlns:a16="http://schemas.microsoft.com/office/drawing/2014/main" id="{DBF151D0-3AD0-44E2-AC51-4FFDA16B82E9}"/>
              </a:ext>
            </a:extLst>
          </p:cNvPr>
          <p:cNvPicPr>
            <a:picLocks noChangeAspect="1"/>
          </p:cNvPicPr>
          <p:nvPr/>
        </p:nvPicPr>
        <p:blipFill>
          <a:blip r:embed="rId4"/>
          <a:stretch>
            <a:fillRect/>
          </a:stretch>
        </p:blipFill>
        <p:spPr>
          <a:xfrm>
            <a:off x="7595459" y="5033691"/>
            <a:ext cx="304015" cy="304013"/>
          </a:xfrm>
          <a:prstGeom prst="rect">
            <a:avLst/>
          </a:prstGeom>
          <a:solidFill>
            <a:sysClr val="window" lastClr="FFFFFF"/>
          </a:solidFill>
          <a:ln>
            <a:solidFill>
              <a:srgbClr val="E7E6E6">
                <a:lumMod val="90000"/>
              </a:srgbClr>
            </a:solidFill>
          </a:ln>
        </p:spPr>
      </p:pic>
      <p:sp>
        <p:nvSpPr>
          <p:cNvPr id="238" name="Rectangle 29">
            <a:extLst>
              <a:ext uri="{FF2B5EF4-FFF2-40B4-BE49-F238E27FC236}">
                <a16:creationId xmlns:a16="http://schemas.microsoft.com/office/drawing/2014/main" id="{3F381CAF-F8F8-4A70-AB0E-7916F42401B1}"/>
              </a:ext>
            </a:extLst>
          </p:cNvPr>
          <p:cNvSpPr/>
          <p:nvPr/>
        </p:nvSpPr>
        <p:spPr>
          <a:xfrm>
            <a:off x="7523922" y="4668422"/>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Segoe UI" panose="020B0502040204020203" pitchFamily="34" charset="0"/>
            </a:endParaRPr>
          </a:p>
        </p:txBody>
      </p:sp>
      <p:sp>
        <p:nvSpPr>
          <p:cNvPr id="34" name="Freeform 5">
            <a:extLst>
              <a:ext uri="{FF2B5EF4-FFF2-40B4-BE49-F238E27FC236}">
                <a16:creationId xmlns:a16="http://schemas.microsoft.com/office/drawing/2014/main" id="{6AA3E9D5-4322-41EC-8034-4C76EFE5F843}"/>
              </a:ext>
            </a:extLst>
          </p:cNvPr>
          <p:cNvSpPr>
            <a:spLocks noEditPoints="1"/>
          </p:cNvSpPr>
          <p:nvPr/>
        </p:nvSpPr>
        <p:spPr bwMode="auto">
          <a:xfrm>
            <a:off x="5636185" y="2292001"/>
            <a:ext cx="730085" cy="486811"/>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249" name="Group 443">
            <a:extLst>
              <a:ext uri="{FF2B5EF4-FFF2-40B4-BE49-F238E27FC236}">
                <a16:creationId xmlns:a16="http://schemas.microsoft.com/office/drawing/2014/main" id="{E8DCAE9C-B668-4A57-84DC-0AD46DB3D0E8}"/>
              </a:ext>
            </a:extLst>
          </p:cNvPr>
          <p:cNvGrpSpPr/>
          <p:nvPr/>
        </p:nvGrpSpPr>
        <p:grpSpPr>
          <a:xfrm>
            <a:off x="5633525" y="3571912"/>
            <a:ext cx="652999" cy="587375"/>
            <a:chOff x="96022" y="5040998"/>
            <a:chExt cx="575911" cy="473798"/>
          </a:xfrm>
        </p:grpSpPr>
        <p:pic>
          <p:nvPicPr>
            <p:cNvPr id="250" name="Picture 439">
              <a:extLst>
                <a:ext uri="{FF2B5EF4-FFF2-40B4-BE49-F238E27FC236}">
                  <a16:creationId xmlns:a16="http://schemas.microsoft.com/office/drawing/2014/main" id="{89E8F33F-FE7A-4152-862D-883D5B3D9990}"/>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251" name="Picture 440">
              <a:extLst>
                <a:ext uri="{FF2B5EF4-FFF2-40B4-BE49-F238E27FC236}">
                  <a16:creationId xmlns:a16="http://schemas.microsoft.com/office/drawing/2014/main" id="{E0C6AC57-61F9-4B2A-8C35-5A97C574E2D5}"/>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252" name="Picture 441">
              <a:extLst>
                <a:ext uri="{FF2B5EF4-FFF2-40B4-BE49-F238E27FC236}">
                  <a16:creationId xmlns:a16="http://schemas.microsoft.com/office/drawing/2014/main" id="{4FF009CA-886D-4C95-A313-316E0CE1E08B}"/>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253" name="Picture 442">
              <a:extLst>
                <a:ext uri="{FF2B5EF4-FFF2-40B4-BE49-F238E27FC236}">
                  <a16:creationId xmlns:a16="http://schemas.microsoft.com/office/drawing/2014/main" id="{FC64A79F-2C70-4F53-B6E5-F8A13B8700ED}"/>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grpSp>
        <p:nvGrpSpPr>
          <p:cNvPr id="254" name="Group 175">
            <a:extLst>
              <a:ext uri="{FF2B5EF4-FFF2-40B4-BE49-F238E27FC236}">
                <a16:creationId xmlns:a16="http://schemas.microsoft.com/office/drawing/2014/main" id="{01838AB9-97D4-49FB-A71D-8FD3293484E4}"/>
              </a:ext>
            </a:extLst>
          </p:cNvPr>
          <p:cNvGrpSpPr/>
          <p:nvPr/>
        </p:nvGrpSpPr>
        <p:grpSpPr>
          <a:xfrm>
            <a:off x="5656681" y="4993875"/>
            <a:ext cx="629843" cy="703408"/>
            <a:chOff x="5849498" y="3756562"/>
            <a:chExt cx="797804" cy="890987"/>
          </a:xfrm>
        </p:grpSpPr>
        <p:grpSp>
          <p:nvGrpSpPr>
            <p:cNvPr id="255" name="Group 176">
              <a:extLst>
                <a:ext uri="{FF2B5EF4-FFF2-40B4-BE49-F238E27FC236}">
                  <a16:creationId xmlns:a16="http://schemas.microsoft.com/office/drawing/2014/main" id="{FD55B874-71EE-489E-AE20-1035AA285639}"/>
                </a:ext>
              </a:extLst>
            </p:cNvPr>
            <p:cNvGrpSpPr/>
            <p:nvPr/>
          </p:nvGrpSpPr>
          <p:grpSpPr>
            <a:xfrm>
              <a:off x="5849498" y="3756562"/>
              <a:ext cx="493004" cy="586187"/>
              <a:chOff x="7324916" y="4139991"/>
              <a:chExt cx="319355" cy="379716"/>
            </a:xfrm>
          </p:grpSpPr>
          <p:sp>
            <p:nvSpPr>
              <p:cNvPr id="262" name="Freeform 9">
                <a:extLst>
                  <a:ext uri="{FF2B5EF4-FFF2-40B4-BE49-F238E27FC236}">
                    <a16:creationId xmlns:a16="http://schemas.microsoft.com/office/drawing/2014/main" id="{D0986659-88F0-44A6-932D-250994D2E89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63" name="Oval 8">
                <a:extLst>
                  <a:ext uri="{FF2B5EF4-FFF2-40B4-BE49-F238E27FC236}">
                    <a16:creationId xmlns:a16="http://schemas.microsoft.com/office/drawing/2014/main" id="{4C32F79C-ED53-4447-9A36-E3C424C06C4D}"/>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256" name="Group 177">
              <a:extLst>
                <a:ext uri="{FF2B5EF4-FFF2-40B4-BE49-F238E27FC236}">
                  <a16:creationId xmlns:a16="http://schemas.microsoft.com/office/drawing/2014/main" id="{4CA40F5B-519F-437B-9DA4-8F8349DA5AF9}"/>
                </a:ext>
              </a:extLst>
            </p:cNvPr>
            <p:cNvGrpSpPr/>
            <p:nvPr/>
          </p:nvGrpSpPr>
          <p:grpSpPr>
            <a:xfrm>
              <a:off x="6001898" y="3908962"/>
              <a:ext cx="493004" cy="586187"/>
              <a:chOff x="7324916" y="4139991"/>
              <a:chExt cx="319355" cy="379716"/>
            </a:xfrm>
          </p:grpSpPr>
          <p:sp>
            <p:nvSpPr>
              <p:cNvPr id="260" name="Freeform 9">
                <a:extLst>
                  <a:ext uri="{FF2B5EF4-FFF2-40B4-BE49-F238E27FC236}">
                    <a16:creationId xmlns:a16="http://schemas.microsoft.com/office/drawing/2014/main" id="{E1B4D6F7-00DE-444C-AFF5-A73BB8F3DD5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61" name="Oval 8">
                <a:extLst>
                  <a:ext uri="{FF2B5EF4-FFF2-40B4-BE49-F238E27FC236}">
                    <a16:creationId xmlns:a16="http://schemas.microsoft.com/office/drawing/2014/main" id="{A4162977-3D82-4944-92F2-B6FFB32F38F2}"/>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257" name="Group 178">
              <a:extLst>
                <a:ext uri="{FF2B5EF4-FFF2-40B4-BE49-F238E27FC236}">
                  <a16:creationId xmlns:a16="http://schemas.microsoft.com/office/drawing/2014/main" id="{5EEA786C-EBBC-4DD7-9F16-160F1C30FA1B}"/>
                </a:ext>
              </a:extLst>
            </p:cNvPr>
            <p:cNvGrpSpPr/>
            <p:nvPr/>
          </p:nvGrpSpPr>
          <p:grpSpPr>
            <a:xfrm>
              <a:off x="6154298" y="4061362"/>
              <a:ext cx="493004" cy="586187"/>
              <a:chOff x="7324916" y="4139991"/>
              <a:chExt cx="319355" cy="379716"/>
            </a:xfrm>
          </p:grpSpPr>
          <p:sp>
            <p:nvSpPr>
              <p:cNvPr id="258" name="Freeform 9">
                <a:extLst>
                  <a:ext uri="{FF2B5EF4-FFF2-40B4-BE49-F238E27FC236}">
                    <a16:creationId xmlns:a16="http://schemas.microsoft.com/office/drawing/2014/main" id="{04C20048-B2EF-4705-BC66-9C96F58FF5F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59" name="Oval 8">
                <a:extLst>
                  <a:ext uri="{FF2B5EF4-FFF2-40B4-BE49-F238E27FC236}">
                    <a16:creationId xmlns:a16="http://schemas.microsoft.com/office/drawing/2014/main" id="{5D29378E-B096-4EDB-A443-88A3B0CE117A}"/>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sp>
        <p:nvSpPr>
          <p:cNvPr id="36" name="テキスト ボックス 35">
            <a:extLst>
              <a:ext uri="{FF2B5EF4-FFF2-40B4-BE49-F238E27FC236}">
                <a16:creationId xmlns:a16="http://schemas.microsoft.com/office/drawing/2014/main" id="{3CF2627F-89AC-418D-BB61-4AC861B9318E}"/>
              </a:ext>
            </a:extLst>
          </p:cNvPr>
          <p:cNvSpPr txBox="1"/>
          <p:nvPr/>
        </p:nvSpPr>
        <p:spPr>
          <a:xfrm>
            <a:off x="5177180" y="2719890"/>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デバイス</a:t>
            </a:r>
          </a:p>
        </p:txBody>
      </p:sp>
      <p:sp>
        <p:nvSpPr>
          <p:cNvPr id="37" name="テキスト ボックス 36">
            <a:extLst>
              <a:ext uri="{FF2B5EF4-FFF2-40B4-BE49-F238E27FC236}">
                <a16:creationId xmlns:a16="http://schemas.microsoft.com/office/drawing/2014/main" id="{B97C04F1-618B-460B-8A5B-8DC319205733}"/>
              </a:ext>
            </a:extLst>
          </p:cNvPr>
          <p:cNvSpPr txBox="1"/>
          <p:nvPr/>
        </p:nvSpPr>
        <p:spPr>
          <a:xfrm>
            <a:off x="5179862" y="4085698"/>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アプリ</a:t>
            </a:r>
          </a:p>
        </p:txBody>
      </p:sp>
      <p:sp>
        <p:nvSpPr>
          <p:cNvPr id="38" name="テキスト ボックス 37">
            <a:extLst>
              <a:ext uri="{FF2B5EF4-FFF2-40B4-BE49-F238E27FC236}">
                <a16:creationId xmlns:a16="http://schemas.microsoft.com/office/drawing/2014/main" id="{478088DC-DE5F-4EB4-B51C-90ACE550797C}"/>
              </a:ext>
            </a:extLst>
          </p:cNvPr>
          <p:cNvSpPr txBox="1"/>
          <p:nvPr/>
        </p:nvSpPr>
        <p:spPr>
          <a:xfrm>
            <a:off x="5205206" y="5574085"/>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ユーザー</a:t>
            </a:r>
          </a:p>
        </p:txBody>
      </p:sp>
      <p:grpSp>
        <p:nvGrpSpPr>
          <p:cNvPr id="270" name="Group 311">
            <a:extLst>
              <a:ext uri="{FF2B5EF4-FFF2-40B4-BE49-F238E27FC236}">
                <a16:creationId xmlns:a16="http://schemas.microsoft.com/office/drawing/2014/main" id="{B9DCFD47-057A-4422-9190-36F2DA3A7B18}"/>
              </a:ext>
            </a:extLst>
          </p:cNvPr>
          <p:cNvGrpSpPr/>
          <p:nvPr/>
        </p:nvGrpSpPr>
        <p:grpSpPr>
          <a:xfrm>
            <a:off x="9059795" y="3247235"/>
            <a:ext cx="286729" cy="351242"/>
            <a:chOff x="7324916" y="4139991"/>
            <a:chExt cx="319355" cy="379716"/>
          </a:xfrm>
        </p:grpSpPr>
        <p:sp>
          <p:nvSpPr>
            <p:cNvPr id="271" name="Freeform 9">
              <a:extLst>
                <a:ext uri="{FF2B5EF4-FFF2-40B4-BE49-F238E27FC236}">
                  <a16:creationId xmlns:a16="http://schemas.microsoft.com/office/drawing/2014/main" id="{03FFFB28-5D93-48F0-A70A-0BA9D93792B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72" name="Oval 8">
              <a:extLst>
                <a:ext uri="{FF2B5EF4-FFF2-40B4-BE49-F238E27FC236}">
                  <a16:creationId xmlns:a16="http://schemas.microsoft.com/office/drawing/2014/main" id="{F2601F3A-4CA9-4EB9-858B-ECEFB47B8789}"/>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273" name="Group 310">
            <a:extLst>
              <a:ext uri="{FF2B5EF4-FFF2-40B4-BE49-F238E27FC236}">
                <a16:creationId xmlns:a16="http://schemas.microsoft.com/office/drawing/2014/main" id="{7AE20FAC-2222-4E3D-8CF7-977323A9C754}"/>
              </a:ext>
            </a:extLst>
          </p:cNvPr>
          <p:cNvGrpSpPr/>
          <p:nvPr/>
        </p:nvGrpSpPr>
        <p:grpSpPr>
          <a:xfrm>
            <a:off x="11307144" y="3183276"/>
            <a:ext cx="286729" cy="351242"/>
            <a:chOff x="7324916" y="4139991"/>
            <a:chExt cx="319355" cy="379716"/>
          </a:xfrm>
        </p:grpSpPr>
        <p:sp>
          <p:nvSpPr>
            <p:cNvPr id="274" name="Freeform 9">
              <a:extLst>
                <a:ext uri="{FF2B5EF4-FFF2-40B4-BE49-F238E27FC236}">
                  <a16:creationId xmlns:a16="http://schemas.microsoft.com/office/drawing/2014/main" id="{8544B6C2-CE3F-46A3-B797-EC04AC65C782}"/>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75" name="Oval 8">
              <a:extLst>
                <a:ext uri="{FF2B5EF4-FFF2-40B4-BE49-F238E27FC236}">
                  <a16:creationId xmlns:a16="http://schemas.microsoft.com/office/drawing/2014/main" id="{EF72E444-03CE-48AF-9683-EA670FB64653}"/>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276" name="Group 311">
            <a:extLst>
              <a:ext uri="{FF2B5EF4-FFF2-40B4-BE49-F238E27FC236}">
                <a16:creationId xmlns:a16="http://schemas.microsoft.com/office/drawing/2014/main" id="{54F9D282-C5F7-48A9-9864-0B4661FF1A16}"/>
              </a:ext>
            </a:extLst>
          </p:cNvPr>
          <p:cNvGrpSpPr/>
          <p:nvPr/>
        </p:nvGrpSpPr>
        <p:grpSpPr>
          <a:xfrm>
            <a:off x="11395779" y="3274594"/>
            <a:ext cx="286729" cy="351242"/>
            <a:chOff x="7324916" y="4139991"/>
            <a:chExt cx="319355" cy="379716"/>
          </a:xfrm>
        </p:grpSpPr>
        <p:sp>
          <p:nvSpPr>
            <p:cNvPr id="277" name="Freeform 9">
              <a:extLst>
                <a:ext uri="{FF2B5EF4-FFF2-40B4-BE49-F238E27FC236}">
                  <a16:creationId xmlns:a16="http://schemas.microsoft.com/office/drawing/2014/main" id="{E28A31F0-B6F6-4AB5-BE4C-8A9199624D6F}"/>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78" name="Oval 8">
              <a:extLst>
                <a:ext uri="{FF2B5EF4-FFF2-40B4-BE49-F238E27FC236}">
                  <a16:creationId xmlns:a16="http://schemas.microsoft.com/office/drawing/2014/main" id="{41F20700-54AC-4B86-9A78-3488FAABA5B1}"/>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279" name="Group 311">
            <a:extLst>
              <a:ext uri="{FF2B5EF4-FFF2-40B4-BE49-F238E27FC236}">
                <a16:creationId xmlns:a16="http://schemas.microsoft.com/office/drawing/2014/main" id="{A375F70B-D669-49F2-8066-C4B7396D09BA}"/>
              </a:ext>
            </a:extLst>
          </p:cNvPr>
          <p:cNvGrpSpPr/>
          <p:nvPr/>
        </p:nvGrpSpPr>
        <p:grpSpPr>
          <a:xfrm>
            <a:off x="11508853" y="3377207"/>
            <a:ext cx="286729" cy="351242"/>
            <a:chOff x="7324916" y="4139991"/>
            <a:chExt cx="319355" cy="379716"/>
          </a:xfrm>
        </p:grpSpPr>
        <p:sp>
          <p:nvSpPr>
            <p:cNvPr id="280" name="Freeform 9">
              <a:extLst>
                <a:ext uri="{FF2B5EF4-FFF2-40B4-BE49-F238E27FC236}">
                  <a16:creationId xmlns:a16="http://schemas.microsoft.com/office/drawing/2014/main" id="{425F9412-A17B-4ACE-A38B-069A415BBD5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81" name="Oval 8">
              <a:extLst>
                <a:ext uri="{FF2B5EF4-FFF2-40B4-BE49-F238E27FC236}">
                  <a16:creationId xmlns:a16="http://schemas.microsoft.com/office/drawing/2014/main" id="{5E9B63DD-9F91-4B85-ADAA-16042B9A4BBD}"/>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sp>
        <p:nvSpPr>
          <p:cNvPr id="3" name="四角形: 角を丸くする 2">
            <a:extLst>
              <a:ext uri="{FF2B5EF4-FFF2-40B4-BE49-F238E27FC236}">
                <a16:creationId xmlns:a16="http://schemas.microsoft.com/office/drawing/2014/main" id="{6A96E194-CA0E-47D3-82A4-B1FD7DB263BE}"/>
              </a:ext>
            </a:extLst>
          </p:cNvPr>
          <p:cNvSpPr/>
          <p:nvPr/>
        </p:nvSpPr>
        <p:spPr bwMode="auto">
          <a:xfrm>
            <a:off x="60960" y="1010902"/>
            <a:ext cx="4791519" cy="5727946"/>
          </a:xfrm>
          <a:prstGeom prst="roundRect">
            <a:avLst>
              <a:gd name="adj" fmla="val 6720"/>
            </a:avLst>
          </a:prstGeom>
          <a:solidFill>
            <a:schemeClr val="tx2">
              <a:lumMod val="40000"/>
              <a:lumOff val="60000"/>
              <a:alpha val="30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ndParaRPr>
          </a:p>
        </p:txBody>
      </p:sp>
    </p:spTree>
    <p:extLst>
      <p:ext uri="{BB962C8B-B14F-4D97-AF65-F5344CB8AC3E}">
        <p14:creationId xmlns:p14="http://schemas.microsoft.com/office/powerpoint/2010/main" val="35184323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オンプレ </a:t>
            </a:r>
            <a:r>
              <a:rPr lang="en-US" altLang="ja-JP" sz="3600" dirty="0">
                <a:latin typeface="Meiryo UI" panose="020B0604030504040204" pitchFamily="50" charset="-128"/>
              </a:rPr>
              <a:t>AD </a:t>
            </a:r>
            <a:r>
              <a:rPr lang="ja-JP" altLang="en-US" sz="3600" dirty="0">
                <a:latin typeface="Meiryo UI" panose="020B0604030504040204" pitchFamily="50" charset="-128"/>
              </a:rPr>
              <a:t>から </a:t>
            </a:r>
            <a:r>
              <a:rPr lang="en-US" altLang="ja-JP" sz="3600" dirty="0">
                <a:latin typeface="Meiryo UI" panose="020B0604030504040204" pitchFamily="50" charset="-128"/>
              </a:rPr>
              <a:t>Azure AD </a:t>
            </a:r>
            <a:r>
              <a:rPr lang="ja-JP" altLang="en-US" sz="3600" dirty="0">
                <a:latin typeface="Meiryo UI" panose="020B0604030504040204" pitchFamily="50" charset="-128"/>
              </a:rPr>
              <a:t>への移行計画</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主となる役割を徐々に </a:t>
            </a:r>
            <a:r>
              <a:rPr kumimoji="1" lang="en-US" altLang="ja-JP" sz="2600" dirty="0">
                <a:solidFill>
                  <a:srgbClr val="0078D4"/>
                </a:solidFill>
                <a:latin typeface="Meiryo UI" panose="020B0604030504040204" pitchFamily="50" charset="-128"/>
                <a:ea typeface="Meiryo UI" panose="020B0604030504040204" pitchFamily="50" charset="-128"/>
              </a:rPr>
              <a:t>Azure AD </a:t>
            </a:r>
            <a:r>
              <a:rPr kumimoji="1" lang="ja-JP" altLang="en-US" sz="2600" dirty="0">
                <a:solidFill>
                  <a:srgbClr val="0078D4"/>
                </a:solidFill>
                <a:latin typeface="Meiryo UI" panose="020B0604030504040204" pitchFamily="50" charset="-128"/>
                <a:ea typeface="Meiryo UI" panose="020B0604030504040204" pitchFamily="50" charset="-128"/>
              </a:rPr>
              <a:t>に移行しましょう </a:t>
            </a:r>
            <a:r>
              <a:rPr kumimoji="1" lang="en-US" altLang="ja-JP" sz="2600" dirty="0">
                <a:solidFill>
                  <a:srgbClr val="0078D4"/>
                </a:solidFill>
                <a:latin typeface="Meiryo UI" panose="020B0604030504040204" pitchFamily="50" charset="-128"/>
                <a:ea typeface="Meiryo UI" panose="020B0604030504040204" pitchFamily="50" charset="-128"/>
              </a:rPr>
              <a:t>(</a:t>
            </a:r>
            <a:r>
              <a:rPr kumimoji="1" lang="ja-JP" altLang="en-US" sz="2600" dirty="0">
                <a:solidFill>
                  <a:srgbClr val="0078D4"/>
                </a:solidFill>
                <a:latin typeface="Meiryo UI" panose="020B0604030504040204" pitchFamily="50" charset="-128"/>
                <a:ea typeface="Meiryo UI" panose="020B0604030504040204" pitchFamily="50" charset="-128"/>
              </a:rPr>
              <a:t>数年かかります！）</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pic>
        <p:nvPicPr>
          <p:cNvPr id="670" name="Picture 169">
            <a:extLst>
              <a:ext uri="{FF2B5EF4-FFF2-40B4-BE49-F238E27FC236}">
                <a16:creationId xmlns:a16="http://schemas.microsoft.com/office/drawing/2014/main" id="{E7865097-D57D-4DB4-8AD4-5CC7015716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2817" y="5676057"/>
            <a:ext cx="773840" cy="561135"/>
          </a:xfrm>
          <a:prstGeom prst="rect">
            <a:avLst/>
          </a:prstGeom>
        </p:spPr>
      </p:pic>
      <p:grpSp>
        <p:nvGrpSpPr>
          <p:cNvPr id="671" name="Group 170">
            <a:extLst>
              <a:ext uri="{FF2B5EF4-FFF2-40B4-BE49-F238E27FC236}">
                <a16:creationId xmlns:a16="http://schemas.microsoft.com/office/drawing/2014/main" id="{C68E53B9-35E0-4CBC-BEE6-2DE15587C491}"/>
              </a:ext>
            </a:extLst>
          </p:cNvPr>
          <p:cNvGrpSpPr/>
          <p:nvPr/>
        </p:nvGrpSpPr>
        <p:grpSpPr>
          <a:xfrm>
            <a:off x="1250231" y="5026433"/>
            <a:ext cx="553086" cy="434634"/>
            <a:chOff x="5411002" y="5874109"/>
            <a:chExt cx="853130" cy="670419"/>
          </a:xfrm>
        </p:grpSpPr>
        <p:sp>
          <p:nvSpPr>
            <p:cNvPr id="696" name="Freeform 5">
              <a:extLst>
                <a:ext uri="{FF2B5EF4-FFF2-40B4-BE49-F238E27FC236}">
                  <a16:creationId xmlns:a16="http://schemas.microsoft.com/office/drawing/2014/main" id="{04FB5E34-FC8C-4234-A57E-A9E4084DDC92}"/>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697" name="Freeform 5">
              <a:extLst>
                <a:ext uri="{FF2B5EF4-FFF2-40B4-BE49-F238E27FC236}">
                  <a16:creationId xmlns:a16="http://schemas.microsoft.com/office/drawing/2014/main" id="{A9815015-B457-4EA4-A7C2-208FF0A2C7E9}"/>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698" name="Freeform 5">
              <a:extLst>
                <a:ext uri="{FF2B5EF4-FFF2-40B4-BE49-F238E27FC236}">
                  <a16:creationId xmlns:a16="http://schemas.microsoft.com/office/drawing/2014/main" id="{5643EC2B-122A-4858-8231-24421A5DB32A}"/>
                </a:ext>
              </a:extLst>
            </p:cNvPr>
            <p:cNvSpPr>
              <a:spLocks noEditPoints="1"/>
            </p:cNvSpPr>
            <p:nvPr/>
          </p:nvSpPr>
          <p:spPr bwMode="auto">
            <a:xfrm>
              <a:off x="5715802" y="61789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grpSp>
        <p:nvGrpSpPr>
          <p:cNvPr id="672" name="Group 175">
            <a:extLst>
              <a:ext uri="{FF2B5EF4-FFF2-40B4-BE49-F238E27FC236}">
                <a16:creationId xmlns:a16="http://schemas.microsoft.com/office/drawing/2014/main" id="{90FE3666-A8B4-4087-B8A1-EAB10D938CBD}"/>
              </a:ext>
            </a:extLst>
          </p:cNvPr>
          <p:cNvGrpSpPr/>
          <p:nvPr/>
        </p:nvGrpSpPr>
        <p:grpSpPr>
          <a:xfrm>
            <a:off x="1436799" y="5741037"/>
            <a:ext cx="337647" cy="377084"/>
            <a:chOff x="5849498" y="3756562"/>
            <a:chExt cx="797804" cy="890987"/>
          </a:xfrm>
        </p:grpSpPr>
        <p:grpSp>
          <p:nvGrpSpPr>
            <p:cNvPr id="687" name="Group 176">
              <a:extLst>
                <a:ext uri="{FF2B5EF4-FFF2-40B4-BE49-F238E27FC236}">
                  <a16:creationId xmlns:a16="http://schemas.microsoft.com/office/drawing/2014/main" id="{90C89968-CF3B-4B35-9E83-4D2825CE4AE9}"/>
                </a:ext>
              </a:extLst>
            </p:cNvPr>
            <p:cNvGrpSpPr/>
            <p:nvPr/>
          </p:nvGrpSpPr>
          <p:grpSpPr>
            <a:xfrm>
              <a:off x="5849498" y="3756562"/>
              <a:ext cx="493004" cy="586187"/>
              <a:chOff x="7324916" y="4139991"/>
              <a:chExt cx="319355" cy="379716"/>
            </a:xfrm>
          </p:grpSpPr>
          <p:sp>
            <p:nvSpPr>
              <p:cNvPr id="694" name="Freeform 9">
                <a:extLst>
                  <a:ext uri="{FF2B5EF4-FFF2-40B4-BE49-F238E27FC236}">
                    <a16:creationId xmlns:a16="http://schemas.microsoft.com/office/drawing/2014/main" id="{6ADE16C7-0BE5-42A0-895B-228BD63C949E}"/>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695" name="Oval 8">
                <a:extLst>
                  <a:ext uri="{FF2B5EF4-FFF2-40B4-BE49-F238E27FC236}">
                    <a16:creationId xmlns:a16="http://schemas.microsoft.com/office/drawing/2014/main" id="{89D38530-9BE1-443C-97E8-3CEE31B34ED4}"/>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688" name="Group 177">
              <a:extLst>
                <a:ext uri="{FF2B5EF4-FFF2-40B4-BE49-F238E27FC236}">
                  <a16:creationId xmlns:a16="http://schemas.microsoft.com/office/drawing/2014/main" id="{E406AD57-FDBA-406D-8FA9-BAB3F9BB69A6}"/>
                </a:ext>
              </a:extLst>
            </p:cNvPr>
            <p:cNvGrpSpPr/>
            <p:nvPr/>
          </p:nvGrpSpPr>
          <p:grpSpPr>
            <a:xfrm>
              <a:off x="6001898" y="3908962"/>
              <a:ext cx="493004" cy="586187"/>
              <a:chOff x="7324916" y="4139991"/>
              <a:chExt cx="319355" cy="379716"/>
            </a:xfrm>
          </p:grpSpPr>
          <p:sp>
            <p:nvSpPr>
              <p:cNvPr id="692" name="Freeform 9">
                <a:extLst>
                  <a:ext uri="{FF2B5EF4-FFF2-40B4-BE49-F238E27FC236}">
                    <a16:creationId xmlns:a16="http://schemas.microsoft.com/office/drawing/2014/main" id="{A6F4BF38-01BC-44C9-8A50-762FFDF1B9A1}"/>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693" name="Oval 8">
                <a:extLst>
                  <a:ext uri="{FF2B5EF4-FFF2-40B4-BE49-F238E27FC236}">
                    <a16:creationId xmlns:a16="http://schemas.microsoft.com/office/drawing/2014/main" id="{022CC033-1346-461B-9801-F92617180EBC}"/>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689" name="Group 178">
              <a:extLst>
                <a:ext uri="{FF2B5EF4-FFF2-40B4-BE49-F238E27FC236}">
                  <a16:creationId xmlns:a16="http://schemas.microsoft.com/office/drawing/2014/main" id="{9A9ACE56-A029-4053-8D55-DFF36457ADCC}"/>
                </a:ext>
              </a:extLst>
            </p:cNvPr>
            <p:cNvGrpSpPr/>
            <p:nvPr/>
          </p:nvGrpSpPr>
          <p:grpSpPr>
            <a:xfrm>
              <a:off x="6154298" y="4061362"/>
              <a:ext cx="493004" cy="586187"/>
              <a:chOff x="7324916" y="4139991"/>
              <a:chExt cx="319355" cy="379716"/>
            </a:xfrm>
          </p:grpSpPr>
          <p:sp>
            <p:nvSpPr>
              <p:cNvPr id="690" name="Freeform 9">
                <a:extLst>
                  <a:ext uri="{FF2B5EF4-FFF2-40B4-BE49-F238E27FC236}">
                    <a16:creationId xmlns:a16="http://schemas.microsoft.com/office/drawing/2014/main" id="{760602CC-AEF9-4B33-8610-0C75F47944F4}"/>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691" name="Oval 8">
                <a:extLst>
                  <a:ext uri="{FF2B5EF4-FFF2-40B4-BE49-F238E27FC236}">
                    <a16:creationId xmlns:a16="http://schemas.microsoft.com/office/drawing/2014/main" id="{8BF6EF32-5E85-42DF-A6AA-8053904B281A}"/>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cxnSp>
        <p:nvCxnSpPr>
          <p:cNvPr id="678" name="Straight Connector 191">
            <a:extLst>
              <a:ext uri="{FF2B5EF4-FFF2-40B4-BE49-F238E27FC236}">
                <a16:creationId xmlns:a16="http://schemas.microsoft.com/office/drawing/2014/main" id="{86DC0B60-FCC5-4128-BD57-070229A459F7}"/>
              </a:ext>
            </a:extLst>
          </p:cNvPr>
          <p:cNvCxnSpPr>
            <a:cxnSpLocks/>
          </p:cNvCxnSpPr>
          <p:nvPr/>
        </p:nvCxnSpPr>
        <p:spPr>
          <a:xfrm flipV="1">
            <a:off x="1250231" y="5519104"/>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679" name="Straight Connector 192">
            <a:extLst>
              <a:ext uri="{FF2B5EF4-FFF2-40B4-BE49-F238E27FC236}">
                <a16:creationId xmlns:a16="http://schemas.microsoft.com/office/drawing/2014/main" id="{C5BC9BCF-B989-415A-9CAC-496AE4BEC51B}"/>
              </a:ext>
            </a:extLst>
          </p:cNvPr>
          <p:cNvCxnSpPr>
            <a:cxnSpLocks/>
            <a:endCxn id="684" idx="2"/>
          </p:cNvCxnSpPr>
          <p:nvPr/>
        </p:nvCxnSpPr>
        <p:spPr>
          <a:xfrm flipH="1" flipV="1">
            <a:off x="477210" y="5301261"/>
            <a:ext cx="258977" cy="525705"/>
          </a:xfrm>
          <a:prstGeom prst="line">
            <a:avLst/>
          </a:prstGeom>
          <a:noFill/>
          <a:ln w="12700" cap="flat" cmpd="sng" algn="ctr">
            <a:solidFill>
              <a:srgbClr val="4472C4"/>
            </a:solidFill>
            <a:prstDash val="sysDash"/>
            <a:round/>
            <a:headEnd type="none" w="med" len="med"/>
            <a:tailEnd type="none" w="med" len="med"/>
          </a:ln>
          <a:effectLst/>
        </p:spPr>
      </p:cxnSp>
      <p:sp>
        <p:nvSpPr>
          <p:cNvPr id="680" name="Freeform 5">
            <a:extLst>
              <a:ext uri="{FF2B5EF4-FFF2-40B4-BE49-F238E27FC236}">
                <a16:creationId xmlns:a16="http://schemas.microsoft.com/office/drawing/2014/main" id="{305442D4-3CFD-469B-A903-448F8F3461E8}"/>
              </a:ext>
            </a:extLst>
          </p:cNvPr>
          <p:cNvSpPr>
            <a:spLocks noEditPoints="1"/>
          </p:cNvSpPr>
          <p:nvPr/>
        </p:nvSpPr>
        <p:spPr bwMode="auto">
          <a:xfrm>
            <a:off x="1545959" y="5303339"/>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681" name="Group 443">
            <a:extLst>
              <a:ext uri="{FF2B5EF4-FFF2-40B4-BE49-F238E27FC236}">
                <a16:creationId xmlns:a16="http://schemas.microsoft.com/office/drawing/2014/main" id="{5905DCCB-E0F0-49EF-B22C-13DE10FCE8D4}"/>
              </a:ext>
            </a:extLst>
          </p:cNvPr>
          <p:cNvGrpSpPr/>
          <p:nvPr/>
        </p:nvGrpSpPr>
        <p:grpSpPr>
          <a:xfrm>
            <a:off x="234570" y="4884058"/>
            <a:ext cx="575911" cy="473798"/>
            <a:chOff x="96022" y="5040998"/>
            <a:chExt cx="575911" cy="473798"/>
          </a:xfrm>
        </p:grpSpPr>
        <p:pic>
          <p:nvPicPr>
            <p:cNvPr id="683" name="Picture 439">
              <a:extLst>
                <a:ext uri="{FF2B5EF4-FFF2-40B4-BE49-F238E27FC236}">
                  <a16:creationId xmlns:a16="http://schemas.microsoft.com/office/drawing/2014/main" id="{BBAC0AE5-C89A-4017-A29E-4FC38BD4EB94}"/>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684" name="Picture 440">
              <a:extLst>
                <a:ext uri="{FF2B5EF4-FFF2-40B4-BE49-F238E27FC236}">
                  <a16:creationId xmlns:a16="http://schemas.microsoft.com/office/drawing/2014/main" id="{585A0E10-B86A-4477-BD3C-89EAA87ED0F7}"/>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685" name="Picture 441">
              <a:extLst>
                <a:ext uri="{FF2B5EF4-FFF2-40B4-BE49-F238E27FC236}">
                  <a16:creationId xmlns:a16="http://schemas.microsoft.com/office/drawing/2014/main" id="{DCE79280-BF22-4692-962A-1AA92E528342}"/>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686" name="Picture 442">
              <a:extLst>
                <a:ext uri="{FF2B5EF4-FFF2-40B4-BE49-F238E27FC236}">
                  <a16:creationId xmlns:a16="http://schemas.microsoft.com/office/drawing/2014/main" id="{9930CEA2-0153-41A1-BF79-0D3148B6BE7A}"/>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682" name="Rectangle 29">
            <a:extLst>
              <a:ext uri="{FF2B5EF4-FFF2-40B4-BE49-F238E27FC236}">
                <a16:creationId xmlns:a16="http://schemas.microsoft.com/office/drawing/2014/main" id="{627907F7-5920-4E08-8DBF-053AB0B05B7E}"/>
              </a:ext>
            </a:extLst>
          </p:cNvPr>
          <p:cNvSpPr/>
          <p:nvPr/>
        </p:nvSpPr>
        <p:spPr>
          <a:xfrm>
            <a:off x="163033" y="4688574"/>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Segoe UI" panose="020B0502040204020203" pitchFamily="34" charset="0"/>
            </a:endParaRPr>
          </a:p>
        </p:txBody>
      </p:sp>
      <p:grpSp>
        <p:nvGrpSpPr>
          <p:cNvPr id="699" name="Group 53">
            <a:extLst>
              <a:ext uri="{FF2B5EF4-FFF2-40B4-BE49-F238E27FC236}">
                <a16:creationId xmlns:a16="http://schemas.microsoft.com/office/drawing/2014/main" id="{D374EEE1-9944-4219-B14A-1198861ECCEA}"/>
              </a:ext>
            </a:extLst>
          </p:cNvPr>
          <p:cNvGrpSpPr/>
          <p:nvPr/>
        </p:nvGrpSpPr>
        <p:grpSpPr>
          <a:xfrm>
            <a:off x="1724399" y="4601544"/>
            <a:ext cx="419397" cy="214177"/>
            <a:chOff x="2927147" y="2076450"/>
            <a:chExt cx="419397" cy="214177"/>
          </a:xfrm>
        </p:grpSpPr>
        <p:sp>
          <p:nvSpPr>
            <p:cNvPr id="700" name="Rectangle 40">
              <a:extLst>
                <a:ext uri="{FF2B5EF4-FFF2-40B4-BE49-F238E27FC236}">
                  <a16:creationId xmlns:a16="http://schemas.microsoft.com/office/drawing/2014/main" id="{F75AFA81-7769-4AAB-B113-3C6AF065F7AC}"/>
                </a:ext>
              </a:extLst>
            </p:cNvPr>
            <p:cNvSpPr/>
            <p:nvPr/>
          </p:nvSpPr>
          <p:spPr>
            <a:xfrm>
              <a:off x="2927147" y="2076450"/>
              <a:ext cx="419397" cy="214177"/>
            </a:xfrm>
            <a:prstGeom prst="rect">
              <a:avLst/>
            </a:prstGeom>
            <a:solidFill>
              <a:sysClr val="window" lastClr="FFFFFF"/>
            </a:solidFill>
            <a:ln w="12700" cap="flat" cmpd="sng" algn="ctr">
              <a:solidFill>
                <a:srgbClr val="385723"/>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01" name="Graphic 35">
              <a:extLst>
                <a:ext uri="{FF2B5EF4-FFF2-40B4-BE49-F238E27FC236}">
                  <a16:creationId xmlns:a16="http://schemas.microsoft.com/office/drawing/2014/main" id="{955278E5-960E-445E-B202-9A9878B2B35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49208" y="2095440"/>
              <a:ext cx="139220" cy="139220"/>
            </a:xfrm>
            <a:prstGeom prst="rect">
              <a:avLst/>
            </a:prstGeom>
          </p:spPr>
        </p:pic>
        <p:pic>
          <p:nvPicPr>
            <p:cNvPr id="702" name="Graphic 49">
              <a:extLst>
                <a:ext uri="{FF2B5EF4-FFF2-40B4-BE49-F238E27FC236}">
                  <a16:creationId xmlns:a16="http://schemas.microsoft.com/office/drawing/2014/main" id="{B6161757-ACF9-47FD-9EB4-4911D264C39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1700" y="2137866"/>
              <a:ext cx="139220" cy="139220"/>
            </a:xfrm>
            <a:prstGeom prst="rect">
              <a:avLst/>
            </a:prstGeom>
          </p:spPr>
        </p:pic>
        <p:pic>
          <p:nvPicPr>
            <p:cNvPr id="703" name="Graphic 50">
              <a:extLst>
                <a:ext uri="{FF2B5EF4-FFF2-40B4-BE49-F238E27FC236}">
                  <a16:creationId xmlns:a16="http://schemas.microsoft.com/office/drawing/2014/main" id="{38276E56-F21D-441E-A5ED-C1444524EAF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7453" y="2093094"/>
              <a:ext cx="139220" cy="139220"/>
            </a:xfrm>
            <a:prstGeom prst="rect">
              <a:avLst/>
            </a:prstGeom>
          </p:spPr>
        </p:pic>
        <p:pic>
          <p:nvPicPr>
            <p:cNvPr id="704" name="Graphic 52">
              <a:extLst>
                <a:ext uri="{FF2B5EF4-FFF2-40B4-BE49-F238E27FC236}">
                  <a16:creationId xmlns:a16="http://schemas.microsoft.com/office/drawing/2014/main" id="{3E9AF904-E1CC-4FAE-9A52-842D7E12CEE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102" y="2132215"/>
              <a:ext cx="139220" cy="139220"/>
            </a:xfrm>
            <a:prstGeom prst="rect">
              <a:avLst/>
            </a:prstGeom>
          </p:spPr>
        </p:pic>
      </p:grpSp>
      <p:pic>
        <p:nvPicPr>
          <p:cNvPr id="799" name="Graphic 168">
            <a:extLst>
              <a:ext uri="{FF2B5EF4-FFF2-40B4-BE49-F238E27FC236}">
                <a16:creationId xmlns:a16="http://schemas.microsoft.com/office/drawing/2014/main" id="{FFA3B505-38F8-4D4B-ADFE-248A5FAF4F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90197" y="2547922"/>
            <a:ext cx="1016272" cy="888261"/>
          </a:xfrm>
          <a:prstGeom prst="rect">
            <a:avLst/>
          </a:prstGeom>
        </p:spPr>
      </p:pic>
      <p:grpSp>
        <p:nvGrpSpPr>
          <p:cNvPr id="800" name="Group 194">
            <a:extLst>
              <a:ext uri="{FF2B5EF4-FFF2-40B4-BE49-F238E27FC236}">
                <a16:creationId xmlns:a16="http://schemas.microsoft.com/office/drawing/2014/main" id="{856DABAA-182A-40F2-9505-B4B370885484}"/>
              </a:ext>
            </a:extLst>
          </p:cNvPr>
          <p:cNvGrpSpPr/>
          <p:nvPr/>
        </p:nvGrpSpPr>
        <p:grpSpPr>
          <a:xfrm>
            <a:off x="3649393" y="3304741"/>
            <a:ext cx="208649" cy="248087"/>
            <a:chOff x="7324916" y="4139991"/>
            <a:chExt cx="319355" cy="379716"/>
          </a:xfrm>
        </p:grpSpPr>
        <p:sp>
          <p:nvSpPr>
            <p:cNvPr id="801" name="Freeform 9">
              <a:extLst>
                <a:ext uri="{FF2B5EF4-FFF2-40B4-BE49-F238E27FC236}">
                  <a16:creationId xmlns:a16="http://schemas.microsoft.com/office/drawing/2014/main" id="{E89CB1FC-8FA3-43A9-BA67-6F018F2AB183}"/>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802" name="Oval 8">
              <a:extLst>
                <a:ext uri="{FF2B5EF4-FFF2-40B4-BE49-F238E27FC236}">
                  <a16:creationId xmlns:a16="http://schemas.microsoft.com/office/drawing/2014/main" id="{2F73518C-8F08-484D-A407-FE88F22A3D68}"/>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cxnSp>
        <p:nvCxnSpPr>
          <p:cNvPr id="811" name="Straight Connector 388">
            <a:extLst>
              <a:ext uri="{FF2B5EF4-FFF2-40B4-BE49-F238E27FC236}">
                <a16:creationId xmlns:a16="http://schemas.microsoft.com/office/drawing/2014/main" id="{3F738032-D7B0-48E2-BDAD-4E1857079EC6}"/>
              </a:ext>
            </a:extLst>
          </p:cNvPr>
          <p:cNvCxnSpPr>
            <a:cxnSpLocks/>
            <a:endCxn id="813" idx="2"/>
          </p:cNvCxnSpPr>
          <p:nvPr/>
        </p:nvCxnSpPr>
        <p:spPr>
          <a:xfrm flipH="1" flipV="1">
            <a:off x="2886950" y="2873555"/>
            <a:ext cx="313138" cy="121122"/>
          </a:xfrm>
          <a:prstGeom prst="line">
            <a:avLst/>
          </a:prstGeom>
          <a:noFill/>
          <a:ln w="12700" cap="flat" cmpd="sng" algn="ctr">
            <a:solidFill>
              <a:srgbClr val="4472C4"/>
            </a:solidFill>
            <a:prstDash val="sysDash"/>
            <a:round/>
            <a:headEnd type="none" w="med" len="med"/>
            <a:tailEnd type="none" w="med" len="med"/>
          </a:ln>
          <a:effectLst/>
        </p:spPr>
      </p:cxnSp>
      <p:pic>
        <p:nvPicPr>
          <p:cNvPr id="813" name="Picture 521">
            <a:extLst>
              <a:ext uri="{FF2B5EF4-FFF2-40B4-BE49-F238E27FC236}">
                <a16:creationId xmlns:a16="http://schemas.microsoft.com/office/drawing/2014/main" id="{3B08446E-66DA-44B2-90E8-0A988C0C931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2780022" y="2627334"/>
            <a:ext cx="213855" cy="246221"/>
          </a:xfrm>
          <a:prstGeom prst="rect">
            <a:avLst/>
          </a:prstGeom>
        </p:spPr>
      </p:pic>
      <p:pic>
        <p:nvPicPr>
          <p:cNvPr id="835" name="Picture 524">
            <a:extLst>
              <a:ext uri="{FF2B5EF4-FFF2-40B4-BE49-F238E27FC236}">
                <a16:creationId xmlns:a16="http://schemas.microsoft.com/office/drawing/2014/main" id="{70BDEC7C-0479-4BA7-835C-B9751B9D7A8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8100899" y="2208376"/>
            <a:ext cx="213855" cy="246221"/>
          </a:xfrm>
          <a:prstGeom prst="rect">
            <a:avLst/>
          </a:prstGeom>
        </p:spPr>
      </p:pic>
      <p:grpSp>
        <p:nvGrpSpPr>
          <p:cNvPr id="836" name="Group 287">
            <a:extLst>
              <a:ext uri="{FF2B5EF4-FFF2-40B4-BE49-F238E27FC236}">
                <a16:creationId xmlns:a16="http://schemas.microsoft.com/office/drawing/2014/main" id="{42B7A8AE-1AED-4A90-A6D9-3ED1810A3079}"/>
              </a:ext>
            </a:extLst>
          </p:cNvPr>
          <p:cNvGrpSpPr/>
          <p:nvPr/>
        </p:nvGrpSpPr>
        <p:grpSpPr>
          <a:xfrm>
            <a:off x="8836041" y="2344673"/>
            <a:ext cx="454285" cy="335833"/>
            <a:chOff x="5411002" y="5874109"/>
            <a:chExt cx="700730" cy="518019"/>
          </a:xfrm>
        </p:grpSpPr>
        <p:sp>
          <p:nvSpPr>
            <p:cNvPr id="837" name="Freeform 5">
              <a:extLst>
                <a:ext uri="{FF2B5EF4-FFF2-40B4-BE49-F238E27FC236}">
                  <a16:creationId xmlns:a16="http://schemas.microsoft.com/office/drawing/2014/main" id="{29ED8A8C-3932-4878-9833-A295AC715279}"/>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sp>
          <p:nvSpPr>
            <p:cNvPr id="838" name="Freeform 5">
              <a:extLst>
                <a:ext uri="{FF2B5EF4-FFF2-40B4-BE49-F238E27FC236}">
                  <a16:creationId xmlns:a16="http://schemas.microsoft.com/office/drawing/2014/main" id="{848A02B2-BD76-4232-9107-C7CB7EFA93C0}"/>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grpSp>
      <p:cxnSp>
        <p:nvCxnSpPr>
          <p:cNvPr id="839" name="Straight Connector 307">
            <a:extLst>
              <a:ext uri="{FF2B5EF4-FFF2-40B4-BE49-F238E27FC236}">
                <a16:creationId xmlns:a16="http://schemas.microsoft.com/office/drawing/2014/main" id="{D860BA4D-1299-434D-84D8-75F15630A362}"/>
              </a:ext>
            </a:extLst>
          </p:cNvPr>
          <p:cNvCxnSpPr>
            <a:cxnSpLocks/>
          </p:cNvCxnSpPr>
          <p:nvPr/>
        </p:nvCxnSpPr>
        <p:spPr>
          <a:xfrm flipV="1">
            <a:off x="8630366" y="2552029"/>
            <a:ext cx="211647" cy="368025"/>
          </a:xfrm>
          <a:prstGeom prst="line">
            <a:avLst/>
          </a:prstGeom>
          <a:noFill/>
          <a:ln w="12700" cap="flat" cmpd="sng" algn="ctr">
            <a:solidFill>
              <a:srgbClr val="4472C4"/>
            </a:solidFill>
            <a:prstDash val="sysDash"/>
            <a:round/>
            <a:headEnd type="none" w="med" len="med"/>
            <a:tailEnd type="none" w="med" len="med"/>
          </a:ln>
          <a:effectLst/>
        </p:spPr>
      </p:cxnSp>
      <p:pic>
        <p:nvPicPr>
          <p:cNvPr id="840" name="Graphic 285">
            <a:extLst>
              <a:ext uri="{FF2B5EF4-FFF2-40B4-BE49-F238E27FC236}">
                <a16:creationId xmlns:a16="http://schemas.microsoft.com/office/drawing/2014/main" id="{CB2349DB-0DE9-4EE2-953D-10EF593BD4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07987" y="2748527"/>
            <a:ext cx="1112644" cy="1001924"/>
          </a:xfrm>
          <a:prstGeom prst="rect">
            <a:avLst/>
          </a:prstGeom>
        </p:spPr>
      </p:pic>
      <p:grpSp>
        <p:nvGrpSpPr>
          <p:cNvPr id="841" name="Group 310">
            <a:extLst>
              <a:ext uri="{FF2B5EF4-FFF2-40B4-BE49-F238E27FC236}">
                <a16:creationId xmlns:a16="http://schemas.microsoft.com/office/drawing/2014/main" id="{E0484B15-3E59-4C49-87D6-57AD66F8E9A5}"/>
              </a:ext>
            </a:extLst>
          </p:cNvPr>
          <p:cNvGrpSpPr/>
          <p:nvPr/>
        </p:nvGrpSpPr>
        <p:grpSpPr>
          <a:xfrm>
            <a:off x="8858086" y="3053304"/>
            <a:ext cx="286729" cy="351242"/>
            <a:chOff x="7324916" y="4139991"/>
            <a:chExt cx="319355" cy="379716"/>
          </a:xfrm>
        </p:grpSpPr>
        <p:sp>
          <p:nvSpPr>
            <p:cNvPr id="842" name="Freeform 9">
              <a:extLst>
                <a:ext uri="{FF2B5EF4-FFF2-40B4-BE49-F238E27FC236}">
                  <a16:creationId xmlns:a16="http://schemas.microsoft.com/office/drawing/2014/main" id="{7CDBC8E0-1512-4516-8D4A-3CC0173747F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843" name="Oval 8">
              <a:extLst>
                <a:ext uri="{FF2B5EF4-FFF2-40B4-BE49-F238E27FC236}">
                  <a16:creationId xmlns:a16="http://schemas.microsoft.com/office/drawing/2014/main" id="{AFD73E80-93A6-4325-86A4-5A0B347B6667}"/>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844" name="Group 311">
            <a:extLst>
              <a:ext uri="{FF2B5EF4-FFF2-40B4-BE49-F238E27FC236}">
                <a16:creationId xmlns:a16="http://schemas.microsoft.com/office/drawing/2014/main" id="{2450FFFE-560A-4E26-89BD-C29D972A7C0B}"/>
              </a:ext>
            </a:extLst>
          </p:cNvPr>
          <p:cNvGrpSpPr/>
          <p:nvPr/>
        </p:nvGrpSpPr>
        <p:grpSpPr>
          <a:xfrm>
            <a:off x="8946721" y="3144622"/>
            <a:ext cx="286729" cy="351242"/>
            <a:chOff x="7324916" y="4139991"/>
            <a:chExt cx="319355" cy="379716"/>
          </a:xfrm>
        </p:grpSpPr>
        <p:sp>
          <p:nvSpPr>
            <p:cNvPr id="845" name="Freeform 9">
              <a:extLst>
                <a:ext uri="{FF2B5EF4-FFF2-40B4-BE49-F238E27FC236}">
                  <a16:creationId xmlns:a16="http://schemas.microsoft.com/office/drawing/2014/main" id="{15019F88-32FC-49CC-AE12-B8F8CDFA0A19}"/>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846" name="Oval 8">
              <a:extLst>
                <a:ext uri="{FF2B5EF4-FFF2-40B4-BE49-F238E27FC236}">
                  <a16:creationId xmlns:a16="http://schemas.microsoft.com/office/drawing/2014/main" id="{D3823653-334C-4802-9FCE-15202BEC4476}"/>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cxnSp>
        <p:nvCxnSpPr>
          <p:cNvPr id="848" name="Straight Connector 467">
            <a:extLst>
              <a:ext uri="{FF2B5EF4-FFF2-40B4-BE49-F238E27FC236}">
                <a16:creationId xmlns:a16="http://schemas.microsoft.com/office/drawing/2014/main" id="{1B2D702A-E2DE-4D02-AB3C-542830971976}"/>
              </a:ext>
            </a:extLst>
          </p:cNvPr>
          <p:cNvCxnSpPr>
            <a:cxnSpLocks/>
          </p:cNvCxnSpPr>
          <p:nvPr/>
        </p:nvCxnSpPr>
        <p:spPr>
          <a:xfrm flipH="1" flipV="1">
            <a:off x="8144738" y="2477212"/>
            <a:ext cx="91206" cy="374442"/>
          </a:xfrm>
          <a:prstGeom prst="line">
            <a:avLst/>
          </a:prstGeom>
          <a:noFill/>
          <a:ln w="12700" cap="flat" cmpd="sng" algn="ctr">
            <a:solidFill>
              <a:srgbClr val="4472C4"/>
            </a:solidFill>
            <a:prstDash val="sysDash"/>
            <a:round/>
            <a:headEnd type="none" w="med" len="med"/>
            <a:tailEnd type="none" w="med" len="med"/>
          </a:ln>
          <a:effectLst/>
        </p:spPr>
      </p:cxnSp>
      <p:grpSp>
        <p:nvGrpSpPr>
          <p:cNvPr id="849" name="Group 468">
            <a:extLst>
              <a:ext uri="{FF2B5EF4-FFF2-40B4-BE49-F238E27FC236}">
                <a16:creationId xmlns:a16="http://schemas.microsoft.com/office/drawing/2014/main" id="{B47B0586-465F-43E0-87C2-A6552B9F321A}"/>
              </a:ext>
            </a:extLst>
          </p:cNvPr>
          <p:cNvGrpSpPr/>
          <p:nvPr/>
        </p:nvGrpSpPr>
        <p:grpSpPr>
          <a:xfrm>
            <a:off x="7687020" y="2286377"/>
            <a:ext cx="485279" cy="417203"/>
            <a:chOff x="186654" y="5040998"/>
            <a:chExt cx="485279" cy="417203"/>
          </a:xfrm>
        </p:grpSpPr>
        <p:pic>
          <p:nvPicPr>
            <p:cNvPr id="850" name="Picture 470">
              <a:extLst>
                <a:ext uri="{FF2B5EF4-FFF2-40B4-BE49-F238E27FC236}">
                  <a16:creationId xmlns:a16="http://schemas.microsoft.com/office/drawing/2014/main" id="{0EAE6A81-565A-4464-A4E6-709C46AEC6BA}"/>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851" name="Picture 471">
              <a:extLst>
                <a:ext uri="{FF2B5EF4-FFF2-40B4-BE49-F238E27FC236}">
                  <a16:creationId xmlns:a16="http://schemas.microsoft.com/office/drawing/2014/main" id="{3DA6ADBB-604D-49AB-96F0-5E77174D2E49}"/>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852" name="Picture 472">
              <a:extLst>
                <a:ext uri="{FF2B5EF4-FFF2-40B4-BE49-F238E27FC236}">
                  <a16:creationId xmlns:a16="http://schemas.microsoft.com/office/drawing/2014/main" id="{48878FE8-84A1-47FA-92A6-09FEDB3D614F}"/>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855" name="Freeform 5">
            <a:extLst>
              <a:ext uri="{FF2B5EF4-FFF2-40B4-BE49-F238E27FC236}">
                <a16:creationId xmlns:a16="http://schemas.microsoft.com/office/drawing/2014/main" id="{74EC1E9B-C9EC-4E6D-867D-780FD9304C50}"/>
              </a:ext>
            </a:extLst>
          </p:cNvPr>
          <p:cNvSpPr>
            <a:spLocks noEditPoints="1"/>
          </p:cNvSpPr>
          <p:nvPr/>
        </p:nvSpPr>
        <p:spPr bwMode="auto">
          <a:xfrm>
            <a:off x="9050631" y="2543766"/>
            <a:ext cx="332524" cy="198077"/>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sp>
        <p:nvSpPr>
          <p:cNvPr id="858" name="テキスト ボックス 857">
            <a:extLst>
              <a:ext uri="{FF2B5EF4-FFF2-40B4-BE49-F238E27FC236}">
                <a16:creationId xmlns:a16="http://schemas.microsoft.com/office/drawing/2014/main" id="{CDD37747-A93C-4538-BA5F-2A2234489533}"/>
              </a:ext>
            </a:extLst>
          </p:cNvPr>
          <p:cNvSpPr txBox="1"/>
          <p:nvPr/>
        </p:nvSpPr>
        <p:spPr>
          <a:xfrm>
            <a:off x="7280321" y="1000803"/>
            <a:ext cx="2391415" cy="926407"/>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ハイブリッド</a:t>
            </a:r>
            <a:endParaRPr kumimoji="1" lang="en-US" altLang="ja-JP" sz="2000" dirty="0">
              <a:gradFill>
                <a:gsLst>
                  <a:gs pos="2917">
                    <a:schemeClr val="tx1"/>
                  </a:gs>
                  <a:gs pos="30000">
                    <a:schemeClr val="tx1"/>
                  </a:gs>
                </a:gsLst>
                <a:lin ang="5400000" scaled="0"/>
              </a:gradFill>
              <a:latin typeface="Meiryo UI" panose="020B0604030504040204" pitchFamily="50" charset="-128"/>
            </a:endParaRPr>
          </a:p>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Azure AD</a:t>
            </a:r>
            <a:r>
              <a:rPr kumimoji="1" lang="ja-JP" altLang="en-US" sz="2000" dirty="0">
                <a:gradFill>
                  <a:gsLst>
                    <a:gs pos="2917">
                      <a:schemeClr val="tx1"/>
                    </a:gs>
                    <a:gs pos="30000">
                      <a:schemeClr val="tx1"/>
                    </a:gs>
                  </a:gsLst>
                  <a:lin ang="5400000" scaled="0"/>
                </a:gradFill>
                <a:latin typeface="Meiryo UI" panose="020B0604030504040204" pitchFamily="50" charset="-128"/>
              </a:rPr>
              <a:t> 主体</a:t>
            </a:r>
          </a:p>
        </p:txBody>
      </p:sp>
      <p:sp>
        <p:nvSpPr>
          <p:cNvPr id="860" name="テキスト ボックス 859">
            <a:extLst>
              <a:ext uri="{FF2B5EF4-FFF2-40B4-BE49-F238E27FC236}">
                <a16:creationId xmlns:a16="http://schemas.microsoft.com/office/drawing/2014/main" id="{F0D5754A-C4E2-4589-B894-71BDF0304D4E}"/>
              </a:ext>
            </a:extLst>
          </p:cNvPr>
          <p:cNvSpPr txBox="1"/>
          <p:nvPr/>
        </p:nvSpPr>
        <p:spPr>
          <a:xfrm>
            <a:off x="2520264" y="1010902"/>
            <a:ext cx="2080671" cy="960263"/>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ハイブリッド</a:t>
            </a:r>
            <a:endParaRPr kumimoji="1" lang="en-US" altLang="ja-JP" sz="2000" dirty="0">
              <a:gradFill>
                <a:gsLst>
                  <a:gs pos="2917">
                    <a:schemeClr val="tx1"/>
                  </a:gs>
                  <a:gs pos="30000">
                    <a:schemeClr val="tx1"/>
                  </a:gs>
                </a:gsLst>
                <a:lin ang="5400000" scaled="0"/>
              </a:gradFill>
              <a:latin typeface="Meiryo UI" panose="020B0604030504040204" pitchFamily="50" charset="-128"/>
            </a:endParaRPr>
          </a:p>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AD</a:t>
            </a:r>
            <a:r>
              <a:rPr kumimoji="1" lang="ja-JP" altLang="en-US" sz="2000" dirty="0">
                <a:gradFill>
                  <a:gsLst>
                    <a:gs pos="2917">
                      <a:schemeClr val="tx1"/>
                    </a:gs>
                    <a:gs pos="30000">
                      <a:schemeClr val="tx1"/>
                    </a:gs>
                  </a:gsLst>
                  <a:lin ang="5400000" scaled="0"/>
                </a:gradFill>
                <a:latin typeface="Meiryo UI" panose="020B0604030504040204" pitchFamily="50" charset="-128"/>
              </a:rPr>
              <a:t> 主体</a:t>
            </a:r>
          </a:p>
        </p:txBody>
      </p:sp>
      <p:sp>
        <p:nvSpPr>
          <p:cNvPr id="862" name="テキスト ボックス 861">
            <a:extLst>
              <a:ext uri="{FF2B5EF4-FFF2-40B4-BE49-F238E27FC236}">
                <a16:creationId xmlns:a16="http://schemas.microsoft.com/office/drawing/2014/main" id="{21B0629B-A9D9-4843-9B17-0EA6CF76CDA0}"/>
              </a:ext>
            </a:extLst>
          </p:cNvPr>
          <p:cNvSpPr txBox="1"/>
          <p:nvPr/>
        </p:nvSpPr>
        <p:spPr>
          <a:xfrm>
            <a:off x="274814" y="1326883"/>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AD </a:t>
            </a:r>
            <a:r>
              <a:rPr kumimoji="1" lang="ja-JP" altLang="en-US" sz="2000" dirty="0">
                <a:gradFill>
                  <a:gsLst>
                    <a:gs pos="2917">
                      <a:schemeClr val="tx1"/>
                    </a:gs>
                    <a:gs pos="30000">
                      <a:schemeClr val="tx1"/>
                    </a:gs>
                  </a:gsLst>
                  <a:lin ang="5400000" scaled="0"/>
                </a:gradFill>
                <a:latin typeface="Meiryo UI" panose="020B0604030504040204" pitchFamily="50" charset="-128"/>
              </a:rPr>
              <a:t>のみ</a:t>
            </a:r>
          </a:p>
        </p:txBody>
      </p:sp>
      <p:sp>
        <p:nvSpPr>
          <p:cNvPr id="864" name="テキスト ボックス 863">
            <a:extLst>
              <a:ext uri="{FF2B5EF4-FFF2-40B4-BE49-F238E27FC236}">
                <a16:creationId xmlns:a16="http://schemas.microsoft.com/office/drawing/2014/main" id="{29063AFD-D382-47D4-BCC9-FE06E168136D}"/>
              </a:ext>
            </a:extLst>
          </p:cNvPr>
          <p:cNvSpPr txBox="1"/>
          <p:nvPr/>
        </p:nvSpPr>
        <p:spPr>
          <a:xfrm>
            <a:off x="9819098" y="1271091"/>
            <a:ext cx="2391415" cy="572464"/>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Azure AD</a:t>
            </a:r>
            <a:r>
              <a:rPr kumimoji="1" lang="ja-JP" altLang="en-US" sz="2000" dirty="0">
                <a:gradFill>
                  <a:gsLst>
                    <a:gs pos="2917">
                      <a:schemeClr val="tx1"/>
                    </a:gs>
                    <a:gs pos="30000">
                      <a:schemeClr val="tx1"/>
                    </a:gs>
                  </a:gsLst>
                  <a:lin ang="5400000" scaled="0"/>
                </a:gradFill>
                <a:latin typeface="Meiryo UI" panose="020B0604030504040204" pitchFamily="50" charset="-128"/>
              </a:rPr>
              <a:t> のみ</a:t>
            </a:r>
          </a:p>
        </p:txBody>
      </p:sp>
      <p:cxnSp>
        <p:nvCxnSpPr>
          <p:cNvPr id="866" name="直線コネクタ 865">
            <a:extLst>
              <a:ext uri="{FF2B5EF4-FFF2-40B4-BE49-F238E27FC236}">
                <a16:creationId xmlns:a16="http://schemas.microsoft.com/office/drawing/2014/main" id="{62B91219-5219-4E2A-B294-F4C5109359A8}"/>
              </a:ext>
            </a:extLst>
          </p:cNvPr>
          <p:cNvCxnSpPr>
            <a:cxnSpLocks/>
          </p:cNvCxnSpPr>
          <p:nvPr/>
        </p:nvCxnSpPr>
        <p:spPr>
          <a:xfrm>
            <a:off x="168987"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92" name="矢印: 上 891">
            <a:extLst>
              <a:ext uri="{FF2B5EF4-FFF2-40B4-BE49-F238E27FC236}">
                <a16:creationId xmlns:a16="http://schemas.microsoft.com/office/drawing/2014/main" id="{361715ED-072E-4A68-90C3-EB0D1341C065}"/>
              </a:ext>
            </a:extLst>
          </p:cNvPr>
          <p:cNvSpPr/>
          <p:nvPr/>
        </p:nvSpPr>
        <p:spPr bwMode="auto">
          <a:xfrm>
            <a:off x="3521832" y="3774909"/>
            <a:ext cx="231885" cy="627440"/>
          </a:xfrm>
          <a:prstGeom prst="upArrow">
            <a:avLst/>
          </a:prstGeom>
          <a:solidFill>
            <a:srgbClr val="0070C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ndParaRPr>
          </a:p>
        </p:txBody>
      </p:sp>
      <p:sp>
        <p:nvSpPr>
          <p:cNvPr id="894" name="矢印: 上 893">
            <a:extLst>
              <a:ext uri="{FF2B5EF4-FFF2-40B4-BE49-F238E27FC236}">
                <a16:creationId xmlns:a16="http://schemas.microsoft.com/office/drawing/2014/main" id="{8C1EA15B-88B4-416C-A1A3-FE44E4278F82}"/>
              </a:ext>
            </a:extLst>
          </p:cNvPr>
          <p:cNvSpPr/>
          <p:nvPr/>
        </p:nvSpPr>
        <p:spPr bwMode="auto">
          <a:xfrm rot="10800000">
            <a:off x="8295895" y="3829705"/>
            <a:ext cx="231885" cy="627440"/>
          </a:xfrm>
          <a:prstGeom prst="upArrow">
            <a:avLst/>
          </a:prstGeom>
          <a:solidFill>
            <a:srgbClr val="0070C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ndParaRPr>
          </a:p>
        </p:txBody>
      </p:sp>
      <p:cxnSp>
        <p:nvCxnSpPr>
          <p:cNvPr id="19" name="直線コネクタ 18">
            <a:extLst>
              <a:ext uri="{FF2B5EF4-FFF2-40B4-BE49-F238E27FC236}">
                <a16:creationId xmlns:a16="http://schemas.microsoft.com/office/drawing/2014/main" id="{1AEECB25-8406-4E40-8405-4EF4FD856F32}"/>
              </a:ext>
            </a:extLst>
          </p:cNvPr>
          <p:cNvCxnSpPr>
            <a:cxnSpLocks/>
          </p:cNvCxnSpPr>
          <p:nvPr/>
        </p:nvCxnSpPr>
        <p:spPr>
          <a:xfrm>
            <a:off x="2627295"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CC6FA43C-1CF1-416C-B46C-A8052BA200BA}"/>
              </a:ext>
            </a:extLst>
          </p:cNvPr>
          <p:cNvCxnSpPr>
            <a:cxnSpLocks/>
          </p:cNvCxnSpPr>
          <p:nvPr/>
        </p:nvCxnSpPr>
        <p:spPr>
          <a:xfrm>
            <a:off x="5043430" y="1943981"/>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AB4A2C58-9271-4599-A952-05B7A7338F25}"/>
              </a:ext>
            </a:extLst>
          </p:cNvPr>
          <p:cNvCxnSpPr>
            <a:cxnSpLocks/>
          </p:cNvCxnSpPr>
          <p:nvPr/>
        </p:nvCxnSpPr>
        <p:spPr>
          <a:xfrm>
            <a:off x="7568053"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8A5DD14-7527-47FC-BB4E-8CDAD16FBE4D}"/>
              </a:ext>
            </a:extLst>
          </p:cNvPr>
          <p:cNvCxnSpPr>
            <a:cxnSpLocks/>
          </p:cNvCxnSpPr>
          <p:nvPr/>
        </p:nvCxnSpPr>
        <p:spPr>
          <a:xfrm>
            <a:off x="10033477"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954CD261-8355-4000-AA8E-FF9B2637B2BA}"/>
              </a:ext>
            </a:extLst>
          </p:cNvPr>
          <p:cNvSpPr txBox="1"/>
          <p:nvPr/>
        </p:nvSpPr>
        <p:spPr>
          <a:xfrm>
            <a:off x="4852479" y="1003099"/>
            <a:ext cx="2175519" cy="926407"/>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rPr>
              <a:t>に</a:t>
            </a:r>
            <a:endParaRPr kumimoji="1" lang="en-US" altLang="ja-JP" sz="2000" dirty="0">
              <a:gradFill>
                <a:gsLst>
                  <a:gs pos="2917">
                    <a:schemeClr val="tx1"/>
                  </a:gs>
                  <a:gs pos="30000">
                    <a:schemeClr val="tx1"/>
                  </a:gs>
                </a:gsLst>
                <a:lin ang="5400000" scaled="0"/>
              </a:gradFill>
              <a:latin typeface="Meiryo UI" panose="020B0604030504040204" pitchFamily="50" charset="-128"/>
            </a:endParaRPr>
          </a:p>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主な役割を移行</a:t>
            </a:r>
          </a:p>
        </p:txBody>
      </p:sp>
      <p:pic>
        <p:nvPicPr>
          <p:cNvPr id="165" name="Picture 169">
            <a:extLst>
              <a:ext uri="{FF2B5EF4-FFF2-40B4-BE49-F238E27FC236}">
                <a16:creationId xmlns:a16="http://schemas.microsoft.com/office/drawing/2014/main" id="{AEF55609-0977-4C19-9067-5447DCDE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46303" y="5681519"/>
            <a:ext cx="773840" cy="561135"/>
          </a:xfrm>
          <a:prstGeom prst="rect">
            <a:avLst/>
          </a:prstGeom>
        </p:spPr>
      </p:pic>
      <p:grpSp>
        <p:nvGrpSpPr>
          <p:cNvPr id="166" name="Group 170">
            <a:extLst>
              <a:ext uri="{FF2B5EF4-FFF2-40B4-BE49-F238E27FC236}">
                <a16:creationId xmlns:a16="http://schemas.microsoft.com/office/drawing/2014/main" id="{2DC52B15-7E81-4F74-B502-9DAD1FA62F87}"/>
              </a:ext>
            </a:extLst>
          </p:cNvPr>
          <p:cNvGrpSpPr/>
          <p:nvPr/>
        </p:nvGrpSpPr>
        <p:grpSpPr>
          <a:xfrm>
            <a:off x="3753717" y="5031895"/>
            <a:ext cx="553086" cy="434634"/>
            <a:chOff x="5411002" y="5874109"/>
            <a:chExt cx="853130" cy="670419"/>
          </a:xfrm>
        </p:grpSpPr>
        <p:sp>
          <p:nvSpPr>
            <p:cNvPr id="167" name="Freeform 5">
              <a:extLst>
                <a:ext uri="{FF2B5EF4-FFF2-40B4-BE49-F238E27FC236}">
                  <a16:creationId xmlns:a16="http://schemas.microsoft.com/office/drawing/2014/main" id="{E8727C83-6DFD-467E-8557-2DAECD1A316F}"/>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168" name="Freeform 5">
              <a:extLst>
                <a:ext uri="{FF2B5EF4-FFF2-40B4-BE49-F238E27FC236}">
                  <a16:creationId xmlns:a16="http://schemas.microsoft.com/office/drawing/2014/main" id="{91171EED-21AC-4D07-AD96-C2F79ED8FDC0}"/>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169" name="Freeform 5">
              <a:extLst>
                <a:ext uri="{FF2B5EF4-FFF2-40B4-BE49-F238E27FC236}">
                  <a16:creationId xmlns:a16="http://schemas.microsoft.com/office/drawing/2014/main" id="{98FAA29B-0D03-4EA8-A2D8-EB02C5060A2F}"/>
                </a:ext>
              </a:extLst>
            </p:cNvPr>
            <p:cNvSpPr>
              <a:spLocks noEditPoints="1"/>
            </p:cNvSpPr>
            <p:nvPr/>
          </p:nvSpPr>
          <p:spPr bwMode="auto">
            <a:xfrm>
              <a:off x="5715802" y="61789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grpSp>
        <p:nvGrpSpPr>
          <p:cNvPr id="170" name="Group 175">
            <a:extLst>
              <a:ext uri="{FF2B5EF4-FFF2-40B4-BE49-F238E27FC236}">
                <a16:creationId xmlns:a16="http://schemas.microsoft.com/office/drawing/2014/main" id="{CC81B9F3-601E-421C-A590-FAD7C77D096E}"/>
              </a:ext>
            </a:extLst>
          </p:cNvPr>
          <p:cNvGrpSpPr/>
          <p:nvPr/>
        </p:nvGrpSpPr>
        <p:grpSpPr>
          <a:xfrm>
            <a:off x="3940285" y="5746499"/>
            <a:ext cx="337647" cy="377084"/>
            <a:chOff x="5849498" y="3756562"/>
            <a:chExt cx="797804" cy="890987"/>
          </a:xfrm>
        </p:grpSpPr>
        <p:grpSp>
          <p:nvGrpSpPr>
            <p:cNvPr id="171" name="Group 176">
              <a:extLst>
                <a:ext uri="{FF2B5EF4-FFF2-40B4-BE49-F238E27FC236}">
                  <a16:creationId xmlns:a16="http://schemas.microsoft.com/office/drawing/2014/main" id="{0064F744-53A7-4AE5-9D3D-1328BBCFEFF7}"/>
                </a:ext>
              </a:extLst>
            </p:cNvPr>
            <p:cNvGrpSpPr/>
            <p:nvPr/>
          </p:nvGrpSpPr>
          <p:grpSpPr>
            <a:xfrm>
              <a:off x="5849498" y="3756562"/>
              <a:ext cx="493004" cy="586187"/>
              <a:chOff x="7324916" y="4139991"/>
              <a:chExt cx="319355" cy="379716"/>
            </a:xfrm>
          </p:grpSpPr>
          <p:sp>
            <p:nvSpPr>
              <p:cNvPr id="178" name="Freeform 9">
                <a:extLst>
                  <a:ext uri="{FF2B5EF4-FFF2-40B4-BE49-F238E27FC236}">
                    <a16:creationId xmlns:a16="http://schemas.microsoft.com/office/drawing/2014/main" id="{85131BDF-F2A3-4D3E-AC71-119880994CF3}"/>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79" name="Oval 8">
                <a:extLst>
                  <a:ext uri="{FF2B5EF4-FFF2-40B4-BE49-F238E27FC236}">
                    <a16:creationId xmlns:a16="http://schemas.microsoft.com/office/drawing/2014/main" id="{D913F805-E0E1-4315-BB6D-89EFD5B05A35}"/>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172" name="Group 177">
              <a:extLst>
                <a:ext uri="{FF2B5EF4-FFF2-40B4-BE49-F238E27FC236}">
                  <a16:creationId xmlns:a16="http://schemas.microsoft.com/office/drawing/2014/main" id="{9FEC0A7C-1E5A-4131-BC1D-208740FEB6D9}"/>
                </a:ext>
              </a:extLst>
            </p:cNvPr>
            <p:cNvGrpSpPr/>
            <p:nvPr/>
          </p:nvGrpSpPr>
          <p:grpSpPr>
            <a:xfrm>
              <a:off x="6001898" y="3908962"/>
              <a:ext cx="493004" cy="586187"/>
              <a:chOff x="7324916" y="4139991"/>
              <a:chExt cx="319355" cy="379716"/>
            </a:xfrm>
          </p:grpSpPr>
          <p:sp>
            <p:nvSpPr>
              <p:cNvPr id="176" name="Freeform 9">
                <a:extLst>
                  <a:ext uri="{FF2B5EF4-FFF2-40B4-BE49-F238E27FC236}">
                    <a16:creationId xmlns:a16="http://schemas.microsoft.com/office/drawing/2014/main" id="{0B57C39F-59C8-451B-84DF-E9E4E2ED75A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77" name="Oval 8">
                <a:extLst>
                  <a:ext uri="{FF2B5EF4-FFF2-40B4-BE49-F238E27FC236}">
                    <a16:creationId xmlns:a16="http://schemas.microsoft.com/office/drawing/2014/main" id="{776CC8C6-6DCF-47DE-88D1-29F8A35F017E}"/>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173" name="Group 178">
              <a:extLst>
                <a:ext uri="{FF2B5EF4-FFF2-40B4-BE49-F238E27FC236}">
                  <a16:creationId xmlns:a16="http://schemas.microsoft.com/office/drawing/2014/main" id="{D7883C4A-91BC-4EFA-B93C-49A00AB5D144}"/>
                </a:ext>
              </a:extLst>
            </p:cNvPr>
            <p:cNvGrpSpPr/>
            <p:nvPr/>
          </p:nvGrpSpPr>
          <p:grpSpPr>
            <a:xfrm>
              <a:off x="6154298" y="4061362"/>
              <a:ext cx="493004" cy="586187"/>
              <a:chOff x="7324916" y="4139991"/>
              <a:chExt cx="319355" cy="379716"/>
            </a:xfrm>
          </p:grpSpPr>
          <p:sp>
            <p:nvSpPr>
              <p:cNvPr id="174" name="Freeform 9">
                <a:extLst>
                  <a:ext uri="{FF2B5EF4-FFF2-40B4-BE49-F238E27FC236}">
                    <a16:creationId xmlns:a16="http://schemas.microsoft.com/office/drawing/2014/main" id="{DABC23BE-3A28-4CC8-9B57-4A2C6BE9CF12}"/>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75" name="Oval 8">
                <a:extLst>
                  <a:ext uri="{FF2B5EF4-FFF2-40B4-BE49-F238E27FC236}">
                    <a16:creationId xmlns:a16="http://schemas.microsoft.com/office/drawing/2014/main" id="{01F2E99B-BEF7-4B16-B87E-BE3C48995357}"/>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cxnSp>
        <p:nvCxnSpPr>
          <p:cNvPr id="180" name="Straight Connector 191">
            <a:extLst>
              <a:ext uri="{FF2B5EF4-FFF2-40B4-BE49-F238E27FC236}">
                <a16:creationId xmlns:a16="http://schemas.microsoft.com/office/drawing/2014/main" id="{286A5C95-5BF8-4D55-88A0-23BC28A0F68D}"/>
              </a:ext>
            </a:extLst>
          </p:cNvPr>
          <p:cNvCxnSpPr>
            <a:cxnSpLocks/>
          </p:cNvCxnSpPr>
          <p:nvPr/>
        </p:nvCxnSpPr>
        <p:spPr>
          <a:xfrm flipV="1">
            <a:off x="3753717" y="5524566"/>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181" name="Straight Connector 192">
            <a:extLst>
              <a:ext uri="{FF2B5EF4-FFF2-40B4-BE49-F238E27FC236}">
                <a16:creationId xmlns:a16="http://schemas.microsoft.com/office/drawing/2014/main" id="{D5B9FCF3-14BE-4FC8-BD52-1F1F37A9EC17}"/>
              </a:ext>
            </a:extLst>
          </p:cNvPr>
          <p:cNvCxnSpPr>
            <a:cxnSpLocks/>
            <a:endCxn id="185" idx="2"/>
          </p:cNvCxnSpPr>
          <p:nvPr/>
        </p:nvCxnSpPr>
        <p:spPr>
          <a:xfrm flipH="1" flipV="1">
            <a:off x="2980696" y="5306723"/>
            <a:ext cx="258977" cy="525705"/>
          </a:xfrm>
          <a:prstGeom prst="line">
            <a:avLst/>
          </a:prstGeom>
          <a:noFill/>
          <a:ln w="12700" cap="flat" cmpd="sng" algn="ctr">
            <a:solidFill>
              <a:srgbClr val="4472C4"/>
            </a:solidFill>
            <a:prstDash val="sysDash"/>
            <a:round/>
            <a:headEnd type="none" w="med" len="med"/>
            <a:tailEnd type="none" w="med" len="med"/>
          </a:ln>
          <a:effectLst/>
        </p:spPr>
      </p:cxnSp>
      <p:sp>
        <p:nvSpPr>
          <p:cNvPr id="182" name="Freeform 5">
            <a:extLst>
              <a:ext uri="{FF2B5EF4-FFF2-40B4-BE49-F238E27FC236}">
                <a16:creationId xmlns:a16="http://schemas.microsoft.com/office/drawing/2014/main" id="{51BEF2B4-34D8-483A-9AF8-616F06799CB3}"/>
              </a:ext>
            </a:extLst>
          </p:cNvPr>
          <p:cNvSpPr>
            <a:spLocks noEditPoints="1"/>
          </p:cNvSpPr>
          <p:nvPr/>
        </p:nvSpPr>
        <p:spPr bwMode="auto">
          <a:xfrm>
            <a:off x="4049445" y="5308801"/>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183" name="Group 443">
            <a:extLst>
              <a:ext uri="{FF2B5EF4-FFF2-40B4-BE49-F238E27FC236}">
                <a16:creationId xmlns:a16="http://schemas.microsoft.com/office/drawing/2014/main" id="{9C550C2E-6077-4AFE-98B2-ED8267B955CA}"/>
              </a:ext>
            </a:extLst>
          </p:cNvPr>
          <p:cNvGrpSpPr/>
          <p:nvPr/>
        </p:nvGrpSpPr>
        <p:grpSpPr>
          <a:xfrm>
            <a:off x="2738056" y="4889520"/>
            <a:ext cx="575911" cy="473798"/>
            <a:chOff x="96022" y="5040998"/>
            <a:chExt cx="575911" cy="473798"/>
          </a:xfrm>
        </p:grpSpPr>
        <p:pic>
          <p:nvPicPr>
            <p:cNvPr id="184" name="Picture 439">
              <a:extLst>
                <a:ext uri="{FF2B5EF4-FFF2-40B4-BE49-F238E27FC236}">
                  <a16:creationId xmlns:a16="http://schemas.microsoft.com/office/drawing/2014/main" id="{30E2D0E5-1E24-47B1-A825-4684D3519B13}"/>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185" name="Picture 440">
              <a:extLst>
                <a:ext uri="{FF2B5EF4-FFF2-40B4-BE49-F238E27FC236}">
                  <a16:creationId xmlns:a16="http://schemas.microsoft.com/office/drawing/2014/main" id="{6555EB1E-8DCC-4950-85EE-6B2DF9BEC444}"/>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186" name="Picture 441">
              <a:extLst>
                <a:ext uri="{FF2B5EF4-FFF2-40B4-BE49-F238E27FC236}">
                  <a16:creationId xmlns:a16="http://schemas.microsoft.com/office/drawing/2014/main" id="{E1E10F1C-596C-4B19-BD3C-DD43AC2DA23C}"/>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187" name="Picture 442">
              <a:extLst>
                <a:ext uri="{FF2B5EF4-FFF2-40B4-BE49-F238E27FC236}">
                  <a16:creationId xmlns:a16="http://schemas.microsoft.com/office/drawing/2014/main" id="{D68ECBC6-0207-4876-8B92-4A771FB5849C}"/>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188" name="Rectangle 29">
            <a:extLst>
              <a:ext uri="{FF2B5EF4-FFF2-40B4-BE49-F238E27FC236}">
                <a16:creationId xmlns:a16="http://schemas.microsoft.com/office/drawing/2014/main" id="{80C23D18-4599-4536-AE34-A70C946B61DE}"/>
              </a:ext>
            </a:extLst>
          </p:cNvPr>
          <p:cNvSpPr/>
          <p:nvPr/>
        </p:nvSpPr>
        <p:spPr>
          <a:xfrm>
            <a:off x="2666519" y="4694036"/>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Segoe UI" panose="020B0502040204020203" pitchFamily="34" charset="0"/>
            </a:endParaRPr>
          </a:p>
        </p:txBody>
      </p:sp>
      <p:grpSp>
        <p:nvGrpSpPr>
          <p:cNvPr id="189" name="Group 53">
            <a:extLst>
              <a:ext uri="{FF2B5EF4-FFF2-40B4-BE49-F238E27FC236}">
                <a16:creationId xmlns:a16="http://schemas.microsoft.com/office/drawing/2014/main" id="{912C83DB-6F53-470F-BC2F-A08E0DFB2D4F}"/>
              </a:ext>
            </a:extLst>
          </p:cNvPr>
          <p:cNvGrpSpPr/>
          <p:nvPr/>
        </p:nvGrpSpPr>
        <p:grpSpPr>
          <a:xfrm>
            <a:off x="4227885" y="4607006"/>
            <a:ext cx="419397" cy="214177"/>
            <a:chOff x="2927147" y="2076450"/>
            <a:chExt cx="419397" cy="214177"/>
          </a:xfrm>
        </p:grpSpPr>
        <p:sp>
          <p:nvSpPr>
            <p:cNvPr id="190" name="Rectangle 40">
              <a:extLst>
                <a:ext uri="{FF2B5EF4-FFF2-40B4-BE49-F238E27FC236}">
                  <a16:creationId xmlns:a16="http://schemas.microsoft.com/office/drawing/2014/main" id="{44F46332-4297-4E60-89F4-3364CC8ABF45}"/>
                </a:ext>
              </a:extLst>
            </p:cNvPr>
            <p:cNvSpPr/>
            <p:nvPr/>
          </p:nvSpPr>
          <p:spPr>
            <a:xfrm>
              <a:off x="2927147" y="2076450"/>
              <a:ext cx="419397" cy="214177"/>
            </a:xfrm>
            <a:prstGeom prst="rect">
              <a:avLst/>
            </a:prstGeom>
            <a:solidFill>
              <a:sysClr val="window" lastClr="FFFFFF"/>
            </a:solidFill>
            <a:ln w="12700" cap="flat" cmpd="sng" algn="ctr">
              <a:solidFill>
                <a:srgbClr val="385723"/>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91" name="Graphic 35">
              <a:extLst>
                <a:ext uri="{FF2B5EF4-FFF2-40B4-BE49-F238E27FC236}">
                  <a16:creationId xmlns:a16="http://schemas.microsoft.com/office/drawing/2014/main" id="{DED896B1-FE59-452E-8BB6-26933421478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49208" y="2095440"/>
              <a:ext cx="139220" cy="139220"/>
            </a:xfrm>
            <a:prstGeom prst="rect">
              <a:avLst/>
            </a:prstGeom>
          </p:spPr>
        </p:pic>
        <p:pic>
          <p:nvPicPr>
            <p:cNvPr id="192" name="Graphic 49">
              <a:extLst>
                <a:ext uri="{FF2B5EF4-FFF2-40B4-BE49-F238E27FC236}">
                  <a16:creationId xmlns:a16="http://schemas.microsoft.com/office/drawing/2014/main" id="{B1EC17CC-E010-4BFE-B241-4A377BC133B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1700" y="2137866"/>
              <a:ext cx="139220" cy="139220"/>
            </a:xfrm>
            <a:prstGeom prst="rect">
              <a:avLst/>
            </a:prstGeom>
          </p:spPr>
        </p:pic>
        <p:pic>
          <p:nvPicPr>
            <p:cNvPr id="193" name="Graphic 50">
              <a:extLst>
                <a:ext uri="{FF2B5EF4-FFF2-40B4-BE49-F238E27FC236}">
                  <a16:creationId xmlns:a16="http://schemas.microsoft.com/office/drawing/2014/main" id="{01A539DA-8D09-4446-96AE-D6701C4456F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7453" y="2093094"/>
              <a:ext cx="139220" cy="139220"/>
            </a:xfrm>
            <a:prstGeom prst="rect">
              <a:avLst/>
            </a:prstGeom>
          </p:spPr>
        </p:pic>
        <p:pic>
          <p:nvPicPr>
            <p:cNvPr id="194" name="Graphic 52">
              <a:extLst>
                <a:ext uri="{FF2B5EF4-FFF2-40B4-BE49-F238E27FC236}">
                  <a16:creationId xmlns:a16="http://schemas.microsoft.com/office/drawing/2014/main" id="{88551050-8130-49C6-90AC-02C8278FF6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102" y="2132215"/>
              <a:ext cx="139220" cy="139220"/>
            </a:xfrm>
            <a:prstGeom prst="rect">
              <a:avLst/>
            </a:prstGeom>
          </p:spPr>
        </p:pic>
      </p:grpSp>
      <p:pic>
        <p:nvPicPr>
          <p:cNvPr id="197" name="Picture 524">
            <a:extLst>
              <a:ext uri="{FF2B5EF4-FFF2-40B4-BE49-F238E27FC236}">
                <a16:creationId xmlns:a16="http://schemas.microsoft.com/office/drawing/2014/main" id="{F4151ACF-04B7-4C09-8034-29A42884365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10576242" y="2263628"/>
            <a:ext cx="213855" cy="246221"/>
          </a:xfrm>
          <a:prstGeom prst="rect">
            <a:avLst/>
          </a:prstGeom>
        </p:spPr>
      </p:pic>
      <p:grpSp>
        <p:nvGrpSpPr>
          <p:cNvPr id="198" name="Group 287">
            <a:extLst>
              <a:ext uri="{FF2B5EF4-FFF2-40B4-BE49-F238E27FC236}">
                <a16:creationId xmlns:a16="http://schemas.microsoft.com/office/drawing/2014/main" id="{F47392B1-7B13-49C4-AD5F-88485B7E998D}"/>
              </a:ext>
            </a:extLst>
          </p:cNvPr>
          <p:cNvGrpSpPr/>
          <p:nvPr/>
        </p:nvGrpSpPr>
        <p:grpSpPr>
          <a:xfrm>
            <a:off x="11311384" y="2399925"/>
            <a:ext cx="454285" cy="335833"/>
            <a:chOff x="5411002" y="5874109"/>
            <a:chExt cx="700730" cy="518019"/>
          </a:xfrm>
        </p:grpSpPr>
        <p:sp>
          <p:nvSpPr>
            <p:cNvPr id="199" name="Freeform 5">
              <a:extLst>
                <a:ext uri="{FF2B5EF4-FFF2-40B4-BE49-F238E27FC236}">
                  <a16:creationId xmlns:a16="http://schemas.microsoft.com/office/drawing/2014/main" id="{25AF2055-0311-49FA-BC2A-2EA1EFEA01B9}"/>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sp>
          <p:nvSpPr>
            <p:cNvPr id="200" name="Freeform 5">
              <a:extLst>
                <a:ext uri="{FF2B5EF4-FFF2-40B4-BE49-F238E27FC236}">
                  <a16:creationId xmlns:a16="http://schemas.microsoft.com/office/drawing/2014/main" id="{71A4FE8D-104C-4A1A-A569-7FA57EC9D8DC}"/>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grpSp>
      <p:cxnSp>
        <p:nvCxnSpPr>
          <p:cNvPr id="201" name="Straight Connector 307">
            <a:extLst>
              <a:ext uri="{FF2B5EF4-FFF2-40B4-BE49-F238E27FC236}">
                <a16:creationId xmlns:a16="http://schemas.microsoft.com/office/drawing/2014/main" id="{AEF65503-221C-4D0B-9DDC-2498D55E1F23}"/>
              </a:ext>
            </a:extLst>
          </p:cNvPr>
          <p:cNvCxnSpPr>
            <a:cxnSpLocks/>
          </p:cNvCxnSpPr>
          <p:nvPr/>
        </p:nvCxnSpPr>
        <p:spPr>
          <a:xfrm flipV="1">
            <a:off x="11105709" y="2607281"/>
            <a:ext cx="211647" cy="368025"/>
          </a:xfrm>
          <a:prstGeom prst="line">
            <a:avLst/>
          </a:prstGeom>
          <a:noFill/>
          <a:ln w="12700" cap="flat" cmpd="sng" algn="ctr">
            <a:solidFill>
              <a:srgbClr val="4472C4"/>
            </a:solidFill>
            <a:prstDash val="sysDash"/>
            <a:round/>
            <a:headEnd type="none" w="med" len="med"/>
            <a:tailEnd type="none" w="med" len="med"/>
          </a:ln>
          <a:effectLst/>
        </p:spPr>
      </p:cxnSp>
      <p:pic>
        <p:nvPicPr>
          <p:cNvPr id="202" name="Graphic 285">
            <a:extLst>
              <a:ext uri="{FF2B5EF4-FFF2-40B4-BE49-F238E27FC236}">
                <a16:creationId xmlns:a16="http://schemas.microsoft.com/office/drawing/2014/main" id="{C3676745-DFE5-4547-A56A-F51B40C666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83330" y="2803779"/>
            <a:ext cx="1112644" cy="1001924"/>
          </a:xfrm>
          <a:prstGeom prst="rect">
            <a:avLst/>
          </a:prstGeom>
        </p:spPr>
      </p:pic>
      <p:cxnSp>
        <p:nvCxnSpPr>
          <p:cNvPr id="209" name="Straight Connector 467">
            <a:extLst>
              <a:ext uri="{FF2B5EF4-FFF2-40B4-BE49-F238E27FC236}">
                <a16:creationId xmlns:a16="http://schemas.microsoft.com/office/drawing/2014/main" id="{B8DDF495-00DF-43E6-81F5-9F1581CBDCC4}"/>
              </a:ext>
            </a:extLst>
          </p:cNvPr>
          <p:cNvCxnSpPr>
            <a:cxnSpLocks/>
          </p:cNvCxnSpPr>
          <p:nvPr/>
        </p:nvCxnSpPr>
        <p:spPr>
          <a:xfrm flipH="1" flipV="1">
            <a:off x="10620081" y="2532464"/>
            <a:ext cx="91206" cy="374442"/>
          </a:xfrm>
          <a:prstGeom prst="line">
            <a:avLst/>
          </a:prstGeom>
          <a:noFill/>
          <a:ln w="12700" cap="flat" cmpd="sng" algn="ctr">
            <a:solidFill>
              <a:srgbClr val="4472C4"/>
            </a:solidFill>
            <a:prstDash val="sysDash"/>
            <a:round/>
            <a:headEnd type="none" w="med" len="med"/>
            <a:tailEnd type="none" w="med" len="med"/>
          </a:ln>
          <a:effectLst/>
        </p:spPr>
      </p:cxnSp>
      <p:grpSp>
        <p:nvGrpSpPr>
          <p:cNvPr id="210" name="Group 468">
            <a:extLst>
              <a:ext uri="{FF2B5EF4-FFF2-40B4-BE49-F238E27FC236}">
                <a16:creationId xmlns:a16="http://schemas.microsoft.com/office/drawing/2014/main" id="{59600035-21E6-4E20-99D7-33A8C5A11DEE}"/>
              </a:ext>
            </a:extLst>
          </p:cNvPr>
          <p:cNvGrpSpPr/>
          <p:nvPr/>
        </p:nvGrpSpPr>
        <p:grpSpPr>
          <a:xfrm>
            <a:off x="10162363" y="2341629"/>
            <a:ext cx="485279" cy="417203"/>
            <a:chOff x="186654" y="5040998"/>
            <a:chExt cx="485279" cy="417203"/>
          </a:xfrm>
        </p:grpSpPr>
        <p:pic>
          <p:nvPicPr>
            <p:cNvPr id="211" name="Picture 470">
              <a:extLst>
                <a:ext uri="{FF2B5EF4-FFF2-40B4-BE49-F238E27FC236}">
                  <a16:creationId xmlns:a16="http://schemas.microsoft.com/office/drawing/2014/main" id="{B4A8F3DB-F21D-480B-BB49-B2200012784A}"/>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212" name="Picture 471">
              <a:extLst>
                <a:ext uri="{FF2B5EF4-FFF2-40B4-BE49-F238E27FC236}">
                  <a16:creationId xmlns:a16="http://schemas.microsoft.com/office/drawing/2014/main" id="{95928844-B9D7-49BD-95B3-FE9CBF45F604}"/>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213" name="Picture 472">
              <a:extLst>
                <a:ext uri="{FF2B5EF4-FFF2-40B4-BE49-F238E27FC236}">
                  <a16:creationId xmlns:a16="http://schemas.microsoft.com/office/drawing/2014/main" id="{7B167C66-FA14-4FF0-87DC-BD6F45A7FB84}"/>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214" name="Freeform 5">
            <a:extLst>
              <a:ext uri="{FF2B5EF4-FFF2-40B4-BE49-F238E27FC236}">
                <a16:creationId xmlns:a16="http://schemas.microsoft.com/office/drawing/2014/main" id="{BDE4A417-0026-4475-B24F-68E775E2E813}"/>
              </a:ext>
            </a:extLst>
          </p:cNvPr>
          <p:cNvSpPr>
            <a:spLocks noEditPoints="1"/>
          </p:cNvSpPr>
          <p:nvPr/>
        </p:nvSpPr>
        <p:spPr bwMode="auto">
          <a:xfrm>
            <a:off x="11525974" y="2599018"/>
            <a:ext cx="332524" cy="198077"/>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pic>
        <p:nvPicPr>
          <p:cNvPr id="215" name="Picture 169">
            <a:extLst>
              <a:ext uri="{FF2B5EF4-FFF2-40B4-BE49-F238E27FC236}">
                <a16:creationId xmlns:a16="http://schemas.microsoft.com/office/drawing/2014/main" id="{90C8B879-A7E9-4C55-B867-2636E49E15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03706" y="5655905"/>
            <a:ext cx="773840" cy="561135"/>
          </a:xfrm>
          <a:prstGeom prst="rect">
            <a:avLst/>
          </a:prstGeom>
        </p:spPr>
      </p:pic>
      <p:sp>
        <p:nvSpPr>
          <p:cNvPr id="217" name="Freeform 5">
            <a:extLst>
              <a:ext uri="{FF2B5EF4-FFF2-40B4-BE49-F238E27FC236}">
                <a16:creationId xmlns:a16="http://schemas.microsoft.com/office/drawing/2014/main" id="{AB5E4F2A-2220-4088-B02C-525960FF0B34}"/>
              </a:ext>
            </a:extLst>
          </p:cNvPr>
          <p:cNvSpPr>
            <a:spLocks noEditPoints="1"/>
          </p:cNvSpPr>
          <p:nvPr/>
        </p:nvSpPr>
        <p:spPr bwMode="auto">
          <a:xfrm>
            <a:off x="8611122" y="5006284"/>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221" name="Group 176">
            <a:extLst>
              <a:ext uri="{FF2B5EF4-FFF2-40B4-BE49-F238E27FC236}">
                <a16:creationId xmlns:a16="http://schemas.microsoft.com/office/drawing/2014/main" id="{82FF87E7-8960-430F-BC9D-B881A22F080D}"/>
              </a:ext>
            </a:extLst>
          </p:cNvPr>
          <p:cNvGrpSpPr/>
          <p:nvPr/>
        </p:nvGrpSpPr>
        <p:grpSpPr>
          <a:xfrm>
            <a:off x="8797686" y="5720884"/>
            <a:ext cx="208649" cy="248086"/>
            <a:chOff x="7324916" y="4139991"/>
            <a:chExt cx="319355" cy="379716"/>
          </a:xfrm>
        </p:grpSpPr>
        <p:sp>
          <p:nvSpPr>
            <p:cNvPr id="228" name="Freeform 9">
              <a:extLst>
                <a:ext uri="{FF2B5EF4-FFF2-40B4-BE49-F238E27FC236}">
                  <a16:creationId xmlns:a16="http://schemas.microsoft.com/office/drawing/2014/main" id="{47108691-7514-448B-85CE-D47D8851D5F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29" name="Oval 8">
              <a:extLst>
                <a:ext uri="{FF2B5EF4-FFF2-40B4-BE49-F238E27FC236}">
                  <a16:creationId xmlns:a16="http://schemas.microsoft.com/office/drawing/2014/main" id="{9E7E0FAF-23E3-4E8C-A56B-2D7C164259B6}"/>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cxnSp>
        <p:nvCxnSpPr>
          <p:cNvPr id="230" name="Straight Connector 191">
            <a:extLst>
              <a:ext uri="{FF2B5EF4-FFF2-40B4-BE49-F238E27FC236}">
                <a16:creationId xmlns:a16="http://schemas.microsoft.com/office/drawing/2014/main" id="{0358C83B-B632-48D6-B581-9038A4A45307}"/>
              </a:ext>
            </a:extLst>
          </p:cNvPr>
          <p:cNvCxnSpPr>
            <a:cxnSpLocks/>
          </p:cNvCxnSpPr>
          <p:nvPr/>
        </p:nvCxnSpPr>
        <p:spPr>
          <a:xfrm flipV="1">
            <a:off x="8611120" y="5498952"/>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231" name="Straight Connector 192">
            <a:extLst>
              <a:ext uri="{FF2B5EF4-FFF2-40B4-BE49-F238E27FC236}">
                <a16:creationId xmlns:a16="http://schemas.microsoft.com/office/drawing/2014/main" id="{88D48B88-D2CF-4183-BB8A-77DF07A2AF23}"/>
              </a:ext>
            </a:extLst>
          </p:cNvPr>
          <p:cNvCxnSpPr>
            <a:cxnSpLocks/>
          </p:cNvCxnSpPr>
          <p:nvPr/>
        </p:nvCxnSpPr>
        <p:spPr>
          <a:xfrm flipH="1" flipV="1">
            <a:off x="7838099" y="5281109"/>
            <a:ext cx="258977" cy="525705"/>
          </a:xfrm>
          <a:prstGeom prst="line">
            <a:avLst/>
          </a:prstGeom>
          <a:noFill/>
          <a:ln w="12700" cap="flat" cmpd="sng" algn="ctr">
            <a:solidFill>
              <a:srgbClr val="4472C4"/>
            </a:solidFill>
            <a:prstDash val="sysDash"/>
            <a:round/>
            <a:headEnd type="none" w="med" len="med"/>
            <a:tailEnd type="none" w="med" len="med"/>
          </a:ln>
          <a:effectLst/>
        </p:spPr>
      </p:cxnSp>
      <p:pic>
        <p:nvPicPr>
          <p:cNvPr id="234" name="Picture 439">
            <a:extLst>
              <a:ext uri="{FF2B5EF4-FFF2-40B4-BE49-F238E27FC236}">
                <a16:creationId xmlns:a16="http://schemas.microsoft.com/office/drawing/2014/main" id="{DBF151D0-3AD0-44E2-AC51-4FFDA16B82E9}"/>
              </a:ext>
            </a:extLst>
          </p:cNvPr>
          <p:cNvPicPr>
            <a:picLocks noChangeAspect="1"/>
          </p:cNvPicPr>
          <p:nvPr/>
        </p:nvPicPr>
        <p:blipFill>
          <a:blip r:embed="rId4"/>
          <a:stretch>
            <a:fillRect/>
          </a:stretch>
        </p:blipFill>
        <p:spPr>
          <a:xfrm>
            <a:off x="7595459" y="5033691"/>
            <a:ext cx="304015" cy="304013"/>
          </a:xfrm>
          <a:prstGeom prst="rect">
            <a:avLst/>
          </a:prstGeom>
          <a:solidFill>
            <a:sysClr val="window" lastClr="FFFFFF"/>
          </a:solidFill>
          <a:ln>
            <a:solidFill>
              <a:srgbClr val="E7E6E6">
                <a:lumMod val="90000"/>
              </a:srgbClr>
            </a:solidFill>
          </a:ln>
        </p:spPr>
      </p:pic>
      <p:sp>
        <p:nvSpPr>
          <p:cNvPr id="238" name="Rectangle 29">
            <a:extLst>
              <a:ext uri="{FF2B5EF4-FFF2-40B4-BE49-F238E27FC236}">
                <a16:creationId xmlns:a16="http://schemas.microsoft.com/office/drawing/2014/main" id="{3F381CAF-F8F8-4A70-AB0E-7916F42401B1}"/>
              </a:ext>
            </a:extLst>
          </p:cNvPr>
          <p:cNvSpPr/>
          <p:nvPr/>
        </p:nvSpPr>
        <p:spPr>
          <a:xfrm>
            <a:off x="7523922" y="4668422"/>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Segoe UI" panose="020B0502040204020203" pitchFamily="34" charset="0"/>
            </a:endParaRPr>
          </a:p>
        </p:txBody>
      </p:sp>
      <p:sp>
        <p:nvSpPr>
          <p:cNvPr id="34" name="Freeform 5">
            <a:extLst>
              <a:ext uri="{FF2B5EF4-FFF2-40B4-BE49-F238E27FC236}">
                <a16:creationId xmlns:a16="http://schemas.microsoft.com/office/drawing/2014/main" id="{6AA3E9D5-4322-41EC-8034-4C76EFE5F843}"/>
              </a:ext>
            </a:extLst>
          </p:cNvPr>
          <p:cNvSpPr>
            <a:spLocks noEditPoints="1"/>
          </p:cNvSpPr>
          <p:nvPr/>
        </p:nvSpPr>
        <p:spPr bwMode="auto">
          <a:xfrm>
            <a:off x="5636185" y="2292001"/>
            <a:ext cx="730085" cy="486811"/>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249" name="Group 443">
            <a:extLst>
              <a:ext uri="{FF2B5EF4-FFF2-40B4-BE49-F238E27FC236}">
                <a16:creationId xmlns:a16="http://schemas.microsoft.com/office/drawing/2014/main" id="{E8DCAE9C-B668-4A57-84DC-0AD46DB3D0E8}"/>
              </a:ext>
            </a:extLst>
          </p:cNvPr>
          <p:cNvGrpSpPr/>
          <p:nvPr/>
        </p:nvGrpSpPr>
        <p:grpSpPr>
          <a:xfrm>
            <a:off x="5633525" y="3571912"/>
            <a:ext cx="652999" cy="587375"/>
            <a:chOff x="96022" y="5040998"/>
            <a:chExt cx="575911" cy="473798"/>
          </a:xfrm>
        </p:grpSpPr>
        <p:pic>
          <p:nvPicPr>
            <p:cNvPr id="250" name="Picture 439">
              <a:extLst>
                <a:ext uri="{FF2B5EF4-FFF2-40B4-BE49-F238E27FC236}">
                  <a16:creationId xmlns:a16="http://schemas.microsoft.com/office/drawing/2014/main" id="{89E8F33F-FE7A-4152-862D-883D5B3D9990}"/>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251" name="Picture 440">
              <a:extLst>
                <a:ext uri="{FF2B5EF4-FFF2-40B4-BE49-F238E27FC236}">
                  <a16:creationId xmlns:a16="http://schemas.microsoft.com/office/drawing/2014/main" id="{E0C6AC57-61F9-4B2A-8C35-5A97C574E2D5}"/>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252" name="Picture 441">
              <a:extLst>
                <a:ext uri="{FF2B5EF4-FFF2-40B4-BE49-F238E27FC236}">
                  <a16:creationId xmlns:a16="http://schemas.microsoft.com/office/drawing/2014/main" id="{4FF009CA-886D-4C95-A313-316E0CE1E08B}"/>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253" name="Picture 442">
              <a:extLst>
                <a:ext uri="{FF2B5EF4-FFF2-40B4-BE49-F238E27FC236}">
                  <a16:creationId xmlns:a16="http://schemas.microsoft.com/office/drawing/2014/main" id="{FC64A79F-2C70-4F53-B6E5-F8A13B8700ED}"/>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grpSp>
        <p:nvGrpSpPr>
          <p:cNvPr id="254" name="Group 175">
            <a:extLst>
              <a:ext uri="{FF2B5EF4-FFF2-40B4-BE49-F238E27FC236}">
                <a16:creationId xmlns:a16="http://schemas.microsoft.com/office/drawing/2014/main" id="{01838AB9-97D4-49FB-A71D-8FD3293484E4}"/>
              </a:ext>
            </a:extLst>
          </p:cNvPr>
          <p:cNvGrpSpPr/>
          <p:nvPr/>
        </p:nvGrpSpPr>
        <p:grpSpPr>
          <a:xfrm>
            <a:off x="5656681" y="4993875"/>
            <a:ext cx="629843" cy="703408"/>
            <a:chOff x="5849498" y="3756562"/>
            <a:chExt cx="797804" cy="890987"/>
          </a:xfrm>
        </p:grpSpPr>
        <p:grpSp>
          <p:nvGrpSpPr>
            <p:cNvPr id="255" name="Group 176">
              <a:extLst>
                <a:ext uri="{FF2B5EF4-FFF2-40B4-BE49-F238E27FC236}">
                  <a16:creationId xmlns:a16="http://schemas.microsoft.com/office/drawing/2014/main" id="{FD55B874-71EE-489E-AE20-1035AA285639}"/>
                </a:ext>
              </a:extLst>
            </p:cNvPr>
            <p:cNvGrpSpPr/>
            <p:nvPr/>
          </p:nvGrpSpPr>
          <p:grpSpPr>
            <a:xfrm>
              <a:off x="5849498" y="3756562"/>
              <a:ext cx="493004" cy="586187"/>
              <a:chOff x="7324916" y="4139991"/>
              <a:chExt cx="319355" cy="379716"/>
            </a:xfrm>
          </p:grpSpPr>
          <p:sp>
            <p:nvSpPr>
              <p:cNvPr id="262" name="Freeform 9">
                <a:extLst>
                  <a:ext uri="{FF2B5EF4-FFF2-40B4-BE49-F238E27FC236}">
                    <a16:creationId xmlns:a16="http://schemas.microsoft.com/office/drawing/2014/main" id="{D0986659-88F0-44A6-932D-250994D2E89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63" name="Oval 8">
                <a:extLst>
                  <a:ext uri="{FF2B5EF4-FFF2-40B4-BE49-F238E27FC236}">
                    <a16:creationId xmlns:a16="http://schemas.microsoft.com/office/drawing/2014/main" id="{4C32F79C-ED53-4447-9A36-E3C424C06C4D}"/>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256" name="Group 177">
              <a:extLst>
                <a:ext uri="{FF2B5EF4-FFF2-40B4-BE49-F238E27FC236}">
                  <a16:creationId xmlns:a16="http://schemas.microsoft.com/office/drawing/2014/main" id="{4CA40F5B-519F-437B-9DA4-8F8349DA5AF9}"/>
                </a:ext>
              </a:extLst>
            </p:cNvPr>
            <p:cNvGrpSpPr/>
            <p:nvPr/>
          </p:nvGrpSpPr>
          <p:grpSpPr>
            <a:xfrm>
              <a:off x="6001898" y="3908962"/>
              <a:ext cx="493004" cy="586187"/>
              <a:chOff x="7324916" y="4139991"/>
              <a:chExt cx="319355" cy="379716"/>
            </a:xfrm>
          </p:grpSpPr>
          <p:sp>
            <p:nvSpPr>
              <p:cNvPr id="260" name="Freeform 9">
                <a:extLst>
                  <a:ext uri="{FF2B5EF4-FFF2-40B4-BE49-F238E27FC236}">
                    <a16:creationId xmlns:a16="http://schemas.microsoft.com/office/drawing/2014/main" id="{E1B4D6F7-00DE-444C-AFF5-A73BB8F3DD5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61" name="Oval 8">
                <a:extLst>
                  <a:ext uri="{FF2B5EF4-FFF2-40B4-BE49-F238E27FC236}">
                    <a16:creationId xmlns:a16="http://schemas.microsoft.com/office/drawing/2014/main" id="{A4162977-3D82-4944-92F2-B6FFB32F38F2}"/>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257" name="Group 178">
              <a:extLst>
                <a:ext uri="{FF2B5EF4-FFF2-40B4-BE49-F238E27FC236}">
                  <a16:creationId xmlns:a16="http://schemas.microsoft.com/office/drawing/2014/main" id="{5EEA786C-EBBC-4DD7-9F16-160F1C30FA1B}"/>
                </a:ext>
              </a:extLst>
            </p:cNvPr>
            <p:cNvGrpSpPr/>
            <p:nvPr/>
          </p:nvGrpSpPr>
          <p:grpSpPr>
            <a:xfrm>
              <a:off x="6154298" y="4061362"/>
              <a:ext cx="493004" cy="586187"/>
              <a:chOff x="7324916" y="4139991"/>
              <a:chExt cx="319355" cy="379716"/>
            </a:xfrm>
          </p:grpSpPr>
          <p:sp>
            <p:nvSpPr>
              <p:cNvPr id="258" name="Freeform 9">
                <a:extLst>
                  <a:ext uri="{FF2B5EF4-FFF2-40B4-BE49-F238E27FC236}">
                    <a16:creationId xmlns:a16="http://schemas.microsoft.com/office/drawing/2014/main" id="{04C20048-B2EF-4705-BC66-9C96F58FF5F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59" name="Oval 8">
                <a:extLst>
                  <a:ext uri="{FF2B5EF4-FFF2-40B4-BE49-F238E27FC236}">
                    <a16:creationId xmlns:a16="http://schemas.microsoft.com/office/drawing/2014/main" id="{5D29378E-B096-4EDB-A443-88A3B0CE117A}"/>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sp>
        <p:nvSpPr>
          <p:cNvPr id="36" name="テキスト ボックス 35">
            <a:extLst>
              <a:ext uri="{FF2B5EF4-FFF2-40B4-BE49-F238E27FC236}">
                <a16:creationId xmlns:a16="http://schemas.microsoft.com/office/drawing/2014/main" id="{3CF2627F-89AC-418D-BB61-4AC861B9318E}"/>
              </a:ext>
            </a:extLst>
          </p:cNvPr>
          <p:cNvSpPr txBox="1"/>
          <p:nvPr/>
        </p:nvSpPr>
        <p:spPr>
          <a:xfrm>
            <a:off x="5177180" y="2719890"/>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デバイス</a:t>
            </a:r>
          </a:p>
        </p:txBody>
      </p:sp>
      <p:sp>
        <p:nvSpPr>
          <p:cNvPr id="37" name="テキスト ボックス 36">
            <a:extLst>
              <a:ext uri="{FF2B5EF4-FFF2-40B4-BE49-F238E27FC236}">
                <a16:creationId xmlns:a16="http://schemas.microsoft.com/office/drawing/2014/main" id="{B97C04F1-618B-460B-8A5B-8DC319205733}"/>
              </a:ext>
            </a:extLst>
          </p:cNvPr>
          <p:cNvSpPr txBox="1"/>
          <p:nvPr/>
        </p:nvSpPr>
        <p:spPr>
          <a:xfrm>
            <a:off x="5179862" y="4085698"/>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アプリ</a:t>
            </a:r>
          </a:p>
        </p:txBody>
      </p:sp>
      <p:sp>
        <p:nvSpPr>
          <p:cNvPr id="38" name="テキスト ボックス 37">
            <a:extLst>
              <a:ext uri="{FF2B5EF4-FFF2-40B4-BE49-F238E27FC236}">
                <a16:creationId xmlns:a16="http://schemas.microsoft.com/office/drawing/2014/main" id="{478088DC-DE5F-4EB4-B51C-90ACE550797C}"/>
              </a:ext>
            </a:extLst>
          </p:cNvPr>
          <p:cNvSpPr txBox="1"/>
          <p:nvPr/>
        </p:nvSpPr>
        <p:spPr>
          <a:xfrm>
            <a:off x="5205206" y="5574085"/>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ユーザー</a:t>
            </a:r>
          </a:p>
        </p:txBody>
      </p:sp>
      <p:grpSp>
        <p:nvGrpSpPr>
          <p:cNvPr id="270" name="Group 311">
            <a:extLst>
              <a:ext uri="{FF2B5EF4-FFF2-40B4-BE49-F238E27FC236}">
                <a16:creationId xmlns:a16="http://schemas.microsoft.com/office/drawing/2014/main" id="{B9DCFD47-057A-4422-9190-36F2DA3A7B18}"/>
              </a:ext>
            </a:extLst>
          </p:cNvPr>
          <p:cNvGrpSpPr/>
          <p:nvPr/>
        </p:nvGrpSpPr>
        <p:grpSpPr>
          <a:xfrm>
            <a:off x="9059795" y="3247235"/>
            <a:ext cx="286729" cy="351242"/>
            <a:chOff x="7324916" y="4139991"/>
            <a:chExt cx="319355" cy="379716"/>
          </a:xfrm>
        </p:grpSpPr>
        <p:sp>
          <p:nvSpPr>
            <p:cNvPr id="271" name="Freeform 9">
              <a:extLst>
                <a:ext uri="{FF2B5EF4-FFF2-40B4-BE49-F238E27FC236}">
                  <a16:creationId xmlns:a16="http://schemas.microsoft.com/office/drawing/2014/main" id="{03FFFB28-5D93-48F0-A70A-0BA9D93792B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72" name="Oval 8">
              <a:extLst>
                <a:ext uri="{FF2B5EF4-FFF2-40B4-BE49-F238E27FC236}">
                  <a16:creationId xmlns:a16="http://schemas.microsoft.com/office/drawing/2014/main" id="{F2601F3A-4CA9-4EB9-858B-ECEFB47B8789}"/>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273" name="Group 310">
            <a:extLst>
              <a:ext uri="{FF2B5EF4-FFF2-40B4-BE49-F238E27FC236}">
                <a16:creationId xmlns:a16="http://schemas.microsoft.com/office/drawing/2014/main" id="{7AE20FAC-2222-4E3D-8CF7-977323A9C754}"/>
              </a:ext>
            </a:extLst>
          </p:cNvPr>
          <p:cNvGrpSpPr/>
          <p:nvPr/>
        </p:nvGrpSpPr>
        <p:grpSpPr>
          <a:xfrm>
            <a:off x="11307144" y="3183276"/>
            <a:ext cx="286729" cy="351242"/>
            <a:chOff x="7324916" y="4139991"/>
            <a:chExt cx="319355" cy="379716"/>
          </a:xfrm>
        </p:grpSpPr>
        <p:sp>
          <p:nvSpPr>
            <p:cNvPr id="274" name="Freeform 9">
              <a:extLst>
                <a:ext uri="{FF2B5EF4-FFF2-40B4-BE49-F238E27FC236}">
                  <a16:creationId xmlns:a16="http://schemas.microsoft.com/office/drawing/2014/main" id="{8544B6C2-CE3F-46A3-B797-EC04AC65C782}"/>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75" name="Oval 8">
              <a:extLst>
                <a:ext uri="{FF2B5EF4-FFF2-40B4-BE49-F238E27FC236}">
                  <a16:creationId xmlns:a16="http://schemas.microsoft.com/office/drawing/2014/main" id="{EF72E444-03CE-48AF-9683-EA670FB64653}"/>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276" name="Group 311">
            <a:extLst>
              <a:ext uri="{FF2B5EF4-FFF2-40B4-BE49-F238E27FC236}">
                <a16:creationId xmlns:a16="http://schemas.microsoft.com/office/drawing/2014/main" id="{54F9D282-C5F7-48A9-9864-0B4661FF1A16}"/>
              </a:ext>
            </a:extLst>
          </p:cNvPr>
          <p:cNvGrpSpPr/>
          <p:nvPr/>
        </p:nvGrpSpPr>
        <p:grpSpPr>
          <a:xfrm>
            <a:off x="11395779" y="3274594"/>
            <a:ext cx="286729" cy="351242"/>
            <a:chOff x="7324916" y="4139991"/>
            <a:chExt cx="319355" cy="379716"/>
          </a:xfrm>
        </p:grpSpPr>
        <p:sp>
          <p:nvSpPr>
            <p:cNvPr id="277" name="Freeform 9">
              <a:extLst>
                <a:ext uri="{FF2B5EF4-FFF2-40B4-BE49-F238E27FC236}">
                  <a16:creationId xmlns:a16="http://schemas.microsoft.com/office/drawing/2014/main" id="{E28A31F0-B6F6-4AB5-BE4C-8A9199624D6F}"/>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78" name="Oval 8">
              <a:extLst>
                <a:ext uri="{FF2B5EF4-FFF2-40B4-BE49-F238E27FC236}">
                  <a16:creationId xmlns:a16="http://schemas.microsoft.com/office/drawing/2014/main" id="{41F20700-54AC-4B86-9A78-3488FAABA5B1}"/>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279" name="Group 311">
            <a:extLst>
              <a:ext uri="{FF2B5EF4-FFF2-40B4-BE49-F238E27FC236}">
                <a16:creationId xmlns:a16="http://schemas.microsoft.com/office/drawing/2014/main" id="{A375F70B-D669-49F2-8066-C4B7396D09BA}"/>
              </a:ext>
            </a:extLst>
          </p:cNvPr>
          <p:cNvGrpSpPr/>
          <p:nvPr/>
        </p:nvGrpSpPr>
        <p:grpSpPr>
          <a:xfrm>
            <a:off x="11508853" y="3377207"/>
            <a:ext cx="286729" cy="351242"/>
            <a:chOff x="7324916" y="4139991"/>
            <a:chExt cx="319355" cy="379716"/>
          </a:xfrm>
        </p:grpSpPr>
        <p:sp>
          <p:nvSpPr>
            <p:cNvPr id="280" name="Freeform 9">
              <a:extLst>
                <a:ext uri="{FF2B5EF4-FFF2-40B4-BE49-F238E27FC236}">
                  <a16:creationId xmlns:a16="http://schemas.microsoft.com/office/drawing/2014/main" id="{425F9412-A17B-4ACE-A38B-069A415BBD5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81" name="Oval 8">
              <a:extLst>
                <a:ext uri="{FF2B5EF4-FFF2-40B4-BE49-F238E27FC236}">
                  <a16:creationId xmlns:a16="http://schemas.microsoft.com/office/drawing/2014/main" id="{5E9B63DD-9F91-4B85-ADAA-16042B9A4BBD}"/>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sp>
        <p:nvSpPr>
          <p:cNvPr id="4" name="四角形: 角を丸くする 3">
            <a:extLst>
              <a:ext uri="{FF2B5EF4-FFF2-40B4-BE49-F238E27FC236}">
                <a16:creationId xmlns:a16="http://schemas.microsoft.com/office/drawing/2014/main" id="{9BED7E33-1140-4A91-8894-18FAD348FD3C}"/>
              </a:ext>
            </a:extLst>
          </p:cNvPr>
          <p:cNvSpPr/>
          <p:nvPr/>
        </p:nvSpPr>
        <p:spPr bwMode="auto">
          <a:xfrm>
            <a:off x="4819238" y="1014891"/>
            <a:ext cx="2484338" cy="5727946"/>
          </a:xfrm>
          <a:prstGeom prst="roundRect">
            <a:avLst>
              <a:gd name="adj" fmla="val 6720"/>
            </a:avLst>
          </a:prstGeom>
          <a:solidFill>
            <a:schemeClr val="tx2">
              <a:lumMod val="40000"/>
              <a:lumOff val="60000"/>
              <a:alpha val="30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ndParaRPr>
          </a:p>
        </p:txBody>
      </p:sp>
    </p:spTree>
    <p:extLst>
      <p:ext uri="{BB962C8B-B14F-4D97-AF65-F5344CB8AC3E}">
        <p14:creationId xmlns:p14="http://schemas.microsoft.com/office/powerpoint/2010/main" val="5163121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オンプレ </a:t>
            </a:r>
            <a:r>
              <a:rPr lang="en-US" altLang="ja-JP" sz="3600" dirty="0">
                <a:latin typeface="Meiryo UI" panose="020B0604030504040204" pitchFamily="50" charset="-128"/>
              </a:rPr>
              <a:t>AD </a:t>
            </a:r>
            <a:r>
              <a:rPr lang="ja-JP" altLang="en-US" sz="3600" dirty="0">
                <a:latin typeface="Meiryo UI" panose="020B0604030504040204" pitchFamily="50" charset="-128"/>
              </a:rPr>
              <a:t>から </a:t>
            </a:r>
            <a:r>
              <a:rPr lang="en-US" altLang="ja-JP" sz="3600" dirty="0">
                <a:latin typeface="Meiryo UI" panose="020B0604030504040204" pitchFamily="50" charset="-128"/>
              </a:rPr>
              <a:t>Azure AD </a:t>
            </a:r>
            <a:r>
              <a:rPr lang="ja-JP" altLang="en-US" sz="3600" dirty="0">
                <a:latin typeface="Meiryo UI" panose="020B0604030504040204" pitchFamily="50" charset="-128"/>
              </a:rPr>
              <a:t>への移行計画</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オンプレ </a:t>
            </a:r>
            <a:r>
              <a:rPr kumimoji="1" lang="en-US" altLang="ja-JP" sz="2600" dirty="0">
                <a:solidFill>
                  <a:srgbClr val="0078D4"/>
                </a:solidFill>
                <a:latin typeface="Meiryo UI" panose="020B0604030504040204" pitchFamily="50" charset="-128"/>
                <a:ea typeface="Meiryo UI" panose="020B0604030504040204" pitchFamily="50" charset="-128"/>
              </a:rPr>
              <a:t>AD </a:t>
            </a:r>
            <a:r>
              <a:rPr kumimoji="1" lang="ja-JP" altLang="en-US" sz="2600" dirty="0">
                <a:solidFill>
                  <a:srgbClr val="0078D4"/>
                </a:solidFill>
                <a:latin typeface="Meiryo UI" panose="020B0604030504040204" pitchFamily="50" charset="-128"/>
                <a:ea typeface="Meiryo UI" panose="020B0604030504040204" pitchFamily="50" charset="-128"/>
              </a:rPr>
              <a:t>に残る </a:t>
            </a:r>
            <a:r>
              <a:rPr kumimoji="1" lang="en-US" altLang="ja-JP" sz="2600" dirty="0">
                <a:solidFill>
                  <a:srgbClr val="0078D4"/>
                </a:solidFill>
                <a:latin typeface="Meiryo UI" panose="020B0604030504040204" pitchFamily="50" charset="-128"/>
                <a:ea typeface="Meiryo UI" panose="020B0604030504040204" pitchFamily="50" charset="-128"/>
              </a:rPr>
              <a:t>Workload </a:t>
            </a:r>
            <a:r>
              <a:rPr kumimoji="1" lang="ja-JP" altLang="en-US" sz="2600" dirty="0">
                <a:solidFill>
                  <a:srgbClr val="0078D4"/>
                </a:solidFill>
                <a:latin typeface="Meiryo UI" panose="020B0604030504040204" pitchFamily="50" charset="-128"/>
                <a:ea typeface="Meiryo UI" panose="020B0604030504040204" pitchFamily="50" charset="-128"/>
              </a:rPr>
              <a:t>があればハイブリッド、なければ </a:t>
            </a:r>
            <a:r>
              <a:rPr kumimoji="1" lang="en-US" altLang="ja-JP" sz="2600" dirty="0">
                <a:solidFill>
                  <a:srgbClr val="0078D4"/>
                </a:solidFill>
                <a:latin typeface="Meiryo UI" panose="020B0604030504040204" pitchFamily="50" charset="-128"/>
                <a:ea typeface="Meiryo UI" panose="020B0604030504040204" pitchFamily="50" charset="-128"/>
              </a:rPr>
              <a:t>Azure AD </a:t>
            </a:r>
            <a:r>
              <a:rPr kumimoji="1" lang="ja-JP" altLang="en-US" sz="2600" dirty="0">
                <a:solidFill>
                  <a:srgbClr val="0078D4"/>
                </a:solidFill>
                <a:latin typeface="Meiryo UI" panose="020B0604030504040204" pitchFamily="50" charset="-128"/>
                <a:ea typeface="Meiryo UI" panose="020B0604030504040204" pitchFamily="50" charset="-128"/>
              </a:rPr>
              <a:t>のみ</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pic>
        <p:nvPicPr>
          <p:cNvPr id="670" name="Picture 169">
            <a:extLst>
              <a:ext uri="{FF2B5EF4-FFF2-40B4-BE49-F238E27FC236}">
                <a16:creationId xmlns:a16="http://schemas.microsoft.com/office/drawing/2014/main" id="{E7865097-D57D-4DB4-8AD4-5CC7015716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2817" y="5676057"/>
            <a:ext cx="773840" cy="561135"/>
          </a:xfrm>
          <a:prstGeom prst="rect">
            <a:avLst/>
          </a:prstGeom>
        </p:spPr>
      </p:pic>
      <p:grpSp>
        <p:nvGrpSpPr>
          <p:cNvPr id="671" name="Group 170">
            <a:extLst>
              <a:ext uri="{FF2B5EF4-FFF2-40B4-BE49-F238E27FC236}">
                <a16:creationId xmlns:a16="http://schemas.microsoft.com/office/drawing/2014/main" id="{C68E53B9-35E0-4CBC-BEE6-2DE15587C491}"/>
              </a:ext>
            </a:extLst>
          </p:cNvPr>
          <p:cNvGrpSpPr/>
          <p:nvPr/>
        </p:nvGrpSpPr>
        <p:grpSpPr>
          <a:xfrm>
            <a:off x="1250231" y="5026433"/>
            <a:ext cx="553086" cy="434634"/>
            <a:chOff x="5411002" y="5874109"/>
            <a:chExt cx="853130" cy="670419"/>
          </a:xfrm>
        </p:grpSpPr>
        <p:sp>
          <p:nvSpPr>
            <p:cNvPr id="696" name="Freeform 5">
              <a:extLst>
                <a:ext uri="{FF2B5EF4-FFF2-40B4-BE49-F238E27FC236}">
                  <a16:creationId xmlns:a16="http://schemas.microsoft.com/office/drawing/2014/main" id="{04FB5E34-FC8C-4234-A57E-A9E4084DDC92}"/>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697" name="Freeform 5">
              <a:extLst>
                <a:ext uri="{FF2B5EF4-FFF2-40B4-BE49-F238E27FC236}">
                  <a16:creationId xmlns:a16="http://schemas.microsoft.com/office/drawing/2014/main" id="{A9815015-B457-4EA4-A7C2-208FF0A2C7E9}"/>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698" name="Freeform 5">
              <a:extLst>
                <a:ext uri="{FF2B5EF4-FFF2-40B4-BE49-F238E27FC236}">
                  <a16:creationId xmlns:a16="http://schemas.microsoft.com/office/drawing/2014/main" id="{5643EC2B-122A-4858-8231-24421A5DB32A}"/>
                </a:ext>
              </a:extLst>
            </p:cNvPr>
            <p:cNvSpPr>
              <a:spLocks noEditPoints="1"/>
            </p:cNvSpPr>
            <p:nvPr/>
          </p:nvSpPr>
          <p:spPr bwMode="auto">
            <a:xfrm>
              <a:off x="5715802" y="61789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grpSp>
        <p:nvGrpSpPr>
          <p:cNvPr id="672" name="Group 175">
            <a:extLst>
              <a:ext uri="{FF2B5EF4-FFF2-40B4-BE49-F238E27FC236}">
                <a16:creationId xmlns:a16="http://schemas.microsoft.com/office/drawing/2014/main" id="{90FE3666-A8B4-4087-B8A1-EAB10D938CBD}"/>
              </a:ext>
            </a:extLst>
          </p:cNvPr>
          <p:cNvGrpSpPr/>
          <p:nvPr/>
        </p:nvGrpSpPr>
        <p:grpSpPr>
          <a:xfrm>
            <a:off x="1436799" y="5741037"/>
            <a:ext cx="337647" cy="377084"/>
            <a:chOff x="5849498" y="3756562"/>
            <a:chExt cx="797804" cy="890987"/>
          </a:xfrm>
        </p:grpSpPr>
        <p:grpSp>
          <p:nvGrpSpPr>
            <p:cNvPr id="687" name="Group 176">
              <a:extLst>
                <a:ext uri="{FF2B5EF4-FFF2-40B4-BE49-F238E27FC236}">
                  <a16:creationId xmlns:a16="http://schemas.microsoft.com/office/drawing/2014/main" id="{90C89968-CF3B-4B35-9E83-4D2825CE4AE9}"/>
                </a:ext>
              </a:extLst>
            </p:cNvPr>
            <p:cNvGrpSpPr/>
            <p:nvPr/>
          </p:nvGrpSpPr>
          <p:grpSpPr>
            <a:xfrm>
              <a:off x="5849498" y="3756562"/>
              <a:ext cx="493004" cy="586187"/>
              <a:chOff x="7324916" y="4139991"/>
              <a:chExt cx="319355" cy="379716"/>
            </a:xfrm>
          </p:grpSpPr>
          <p:sp>
            <p:nvSpPr>
              <p:cNvPr id="694" name="Freeform 9">
                <a:extLst>
                  <a:ext uri="{FF2B5EF4-FFF2-40B4-BE49-F238E27FC236}">
                    <a16:creationId xmlns:a16="http://schemas.microsoft.com/office/drawing/2014/main" id="{6ADE16C7-0BE5-42A0-895B-228BD63C949E}"/>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695" name="Oval 8">
                <a:extLst>
                  <a:ext uri="{FF2B5EF4-FFF2-40B4-BE49-F238E27FC236}">
                    <a16:creationId xmlns:a16="http://schemas.microsoft.com/office/drawing/2014/main" id="{89D38530-9BE1-443C-97E8-3CEE31B34ED4}"/>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688" name="Group 177">
              <a:extLst>
                <a:ext uri="{FF2B5EF4-FFF2-40B4-BE49-F238E27FC236}">
                  <a16:creationId xmlns:a16="http://schemas.microsoft.com/office/drawing/2014/main" id="{E406AD57-FDBA-406D-8FA9-BAB3F9BB69A6}"/>
                </a:ext>
              </a:extLst>
            </p:cNvPr>
            <p:cNvGrpSpPr/>
            <p:nvPr/>
          </p:nvGrpSpPr>
          <p:grpSpPr>
            <a:xfrm>
              <a:off x="6001898" y="3908962"/>
              <a:ext cx="493004" cy="586187"/>
              <a:chOff x="7324916" y="4139991"/>
              <a:chExt cx="319355" cy="379716"/>
            </a:xfrm>
          </p:grpSpPr>
          <p:sp>
            <p:nvSpPr>
              <p:cNvPr id="692" name="Freeform 9">
                <a:extLst>
                  <a:ext uri="{FF2B5EF4-FFF2-40B4-BE49-F238E27FC236}">
                    <a16:creationId xmlns:a16="http://schemas.microsoft.com/office/drawing/2014/main" id="{A6F4BF38-01BC-44C9-8A50-762FFDF1B9A1}"/>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693" name="Oval 8">
                <a:extLst>
                  <a:ext uri="{FF2B5EF4-FFF2-40B4-BE49-F238E27FC236}">
                    <a16:creationId xmlns:a16="http://schemas.microsoft.com/office/drawing/2014/main" id="{022CC033-1346-461B-9801-F92617180EBC}"/>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689" name="Group 178">
              <a:extLst>
                <a:ext uri="{FF2B5EF4-FFF2-40B4-BE49-F238E27FC236}">
                  <a16:creationId xmlns:a16="http://schemas.microsoft.com/office/drawing/2014/main" id="{9A9ACE56-A029-4053-8D55-DFF36457ADCC}"/>
                </a:ext>
              </a:extLst>
            </p:cNvPr>
            <p:cNvGrpSpPr/>
            <p:nvPr/>
          </p:nvGrpSpPr>
          <p:grpSpPr>
            <a:xfrm>
              <a:off x="6154298" y="4061362"/>
              <a:ext cx="493004" cy="586187"/>
              <a:chOff x="7324916" y="4139991"/>
              <a:chExt cx="319355" cy="379716"/>
            </a:xfrm>
          </p:grpSpPr>
          <p:sp>
            <p:nvSpPr>
              <p:cNvPr id="690" name="Freeform 9">
                <a:extLst>
                  <a:ext uri="{FF2B5EF4-FFF2-40B4-BE49-F238E27FC236}">
                    <a16:creationId xmlns:a16="http://schemas.microsoft.com/office/drawing/2014/main" id="{760602CC-AEF9-4B33-8610-0C75F47944F4}"/>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691" name="Oval 8">
                <a:extLst>
                  <a:ext uri="{FF2B5EF4-FFF2-40B4-BE49-F238E27FC236}">
                    <a16:creationId xmlns:a16="http://schemas.microsoft.com/office/drawing/2014/main" id="{8BF6EF32-5E85-42DF-A6AA-8053904B281A}"/>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cxnSp>
        <p:nvCxnSpPr>
          <p:cNvPr id="678" name="Straight Connector 191">
            <a:extLst>
              <a:ext uri="{FF2B5EF4-FFF2-40B4-BE49-F238E27FC236}">
                <a16:creationId xmlns:a16="http://schemas.microsoft.com/office/drawing/2014/main" id="{86DC0B60-FCC5-4128-BD57-070229A459F7}"/>
              </a:ext>
            </a:extLst>
          </p:cNvPr>
          <p:cNvCxnSpPr>
            <a:cxnSpLocks/>
          </p:cNvCxnSpPr>
          <p:nvPr/>
        </p:nvCxnSpPr>
        <p:spPr>
          <a:xfrm flipV="1">
            <a:off x="1250231" y="5519104"/>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679" name="Straight Connector 192">
            <a:extLst>
              <a:ext uri="{FF2B5EF4-FFF2-40B4-BE49-F238E27FC236}">
                <a16:creationId xmlns:a16="http://schemas.microsoft.com/office/drawing/2014/main" id="{C5BC9BCF-B989-415A-9CAC-496AE4BEC51B}"/>
              </a:ext>
            </a:extLst>
          </p:cNvPr>
          <p:cNvCxnSpPr>
            <a:cxnSpLocks/>
            <a:endCxn id="684" idx="2"/>
          </p:cNvCxnSpPr>
          <p:nvPr/>
        </p:nvCxnSpPr>
        <p:spPr>
          <a:xfrm flipH="1" flipV="1">
            <a:off x="477210" y="5301261"/>
            <a:ext cx="258977" cy="525705"/>
          </a:xfrm>
          <a:prstGeom prst="line">
            <a:avLst/>
          </a:prstGeom>
          <a:noFill/>
          <a:ln w="12700" cap="flat" cmpd="sng" algn="ctr">
            <a:solidFill>
              <a:srgbClr val="4472C4"/>
            </a:solidFill>
            <a:prstDash val="sysDash"/>
            <a:round/>
            <a:headEnd type="none" w="med" len="med"/>
            <a:tailEnd type="none" w="med" len="med"/>
          </a:ln>
          <a:effectLst/>
        </p:spPr>
      </p:cxnSp>
      <p:sp>
        <p:nvSpPr>
          <p:cNvPr id="680" name="Freeform 5">
            <a:extLst>
              <a:ext uri="{FF2B5EF4-FFF2-40B4-BE49-F238E27FC236}">
                <a16:creationId xmlns:a16="http://schemas.microsoft.com/office/drawing/2014/main" id="{305442D4-3CFD-469B-A903-448F8F3461E8}"/>
              </a:ext>
            </a:extLst>
          </p:cNvPr>
          <p:cNvSpPr>
            <a:spLocks noEditPoints="1"/>
          </p:cNvSpPr>
          <p:nvPr/>
        </p:nvSpPr>
        <p:spPr bwMode="auto">
          <a:xfrm>
            <a:off x="1545959" y="5303339"/>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681" name="Group 443">
            <a:extLst>
              <a:ext uri="{FF2B5EF4-FFF2-40B4-BE49-F238E27FC236}">
                <a16:creationId xmlns:a16="http://schemas.microsoft.com/office/drawing/2014/main" id="{5905DCCB-E0F0-49EF-B22C-13DE10FCE8D4}"/>
              </a:ext>
            </a:extLst>
          </p:cNvPr>
          <p:cNvGrpSpPr/>
          <p:nvPr/>
        </p:nvGrpSpPr>
        <p:grpSpPr>
          <a:xfrm>
            <a:off x="234570" y="4884058"/>
            <a:ext cx="575911" cy="473798"/>
            <a:chOff x="96022" y="5040998"/>
            <a:chExt cx="575911" cy="473798"/>
          </a:xfrm>
        </p:grpSpPr>
        <p:pic>
          <p:nvPicPr>
            <p:cNvPr id="683" name="Picture 439">
              <a:extLst>
                <a:ext uri="{FF2B5EF4-FFF2-40B4-BE49-F238E27FC236}">
                  <a16:creationId xmlns:a16="http://schemas.microsoft.com/office/drawing/2014/main" id="{BBAC0AE5-C89A-4017-A29E-4FC38BD4EB94}"/>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684" name="Picture 440">
              <a:extLst>
                <a:ext uri="{FF2B5EF4-FFF2-40B4-BE49-F238E27FC236}">
                  <a16:creationId xmlns:a16="http://schemas.microsoft.com/office/drawing/2014/main" id="{585A0E10-B86A-4477-BD3C-89EAA87ED0F7}"/>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685" name="Picture 441">
              <a:extLst>
                <a:ext uri="{FF2B5EF4-FFF2-40B4-BE49-F238E27FC236}">
                  <a16:creationId xmlns:a16="http://schemas.microsoft.com/office/drawing/2014/main" id="{DCE79280-BF22-4692-962A-1AA92E528342}"/>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686" name="Picture 442">
              <a:extLst>
                <a:ext uri="{FF2B5EF4-FFF2-40B4-BE49-F238E27FC236}">
                  <a16:creationId xmlns:a16="http://schemas.microsoft.com/office/drawing/2014/main" id="{9930CEA2-0153-41A1-BF79-0D3148B6BE7A}"/>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682" name="Rectangle 29">
            <a:extLst>
              <a:ext uri="{FF2B5EF4-FFF2-40B4-BE49-F238E27FC236}">
                <a16:creationId xmlns:a16="http://schemas.microsoft.com/office/drawing/2014/main" id="{627907F7-5920-4E08-8DBF-053AB0B05B7E}"/>
              </a:ext>
            </a:extLst>
          </p:cNvPr>
          <p:cNvSpPr/>
          <p:nvPr/>
        </p:nvSpPr>
        <p:spPr>
          <a:xfrm>
            <a:off x="163033" y="4688574"/>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Segoe UI" panose="020B0502040204020203" pitchFamily="34" charset="0"/>
            </a:endParaRPr>
          </a:p>
        </p:txBody>
      </p:sp>
      <p:grpSp>
        <p:nvGrpSpPr>
          <p:cNvPr id="699" name="Group 53">
            <a:extLst>
              <a:ext uri="{FF2B5EF4-FFF2-40B4-BE49-F238E27FC236}">
                <a16:creationId xmlns:a16="http://schemas.microsoft.com/office/drawing/2014/main" id="{D374EEE1-9944-4219-B14A-1198861ECCEA}"/>
              </a:ext>
            </a:extLst>
          </p:cNvPr>
          <p:cNvGrpSpPr/>
          <p:nvPr/>
        </p:nvGrpSpPr>
        <p:grpSpPr>
          <a:xfrm>
            <a:off x="1724399" y="4601544"/>
            <a:ext cx="419397" cy="214177"/>
            <a:chOff x="2927147" y="2076450"/>
            <a:chExt cx="419397" cy="214177"/>
          </a:xfrm>
        </p:grpSpPr>
        <p:sp>
          <p:nvSpPr>
            <p:cNvPr id="700" name="Rectangle 40">
              <a:extLst>
                <a:ext uri="{FF2B5EF4-FFF2-40B4-BE49-F238E27FC236}">
                  <a16:creationId xmlns:a16="http://schemas.microsoft.com/office/drawing/2014/main" id="{F75AFA81-7769-4AAB-B113-3C6AF065F7AC}"/>
                </a:ext>
              </a:extLst>
            </p:cNvPr>
            <p:cNvSpPr/>
            <p:nvPr/>
          </p:nvSpPr>
          <p:spPr>
            <a:xfrm>
              <a:off x="2927147" y="2076450"/>
              <a:ext cx="419397" cy="214177"/>
            </a:xfrm>
            <a:prstGeom prst="rect">
              <a:avLst/>
            </a:prstGeom>
            <a:solidFill>
              <a:sysClr val="window" lastClr="FFFFFF"/>
            </a:solidFill>
            <a:ln w="12700" cap="flat" cmpd="sng" algn="ctr">
              <a:solidFill>
                <a:srgbClr val="385723"/>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01" name="Graphic 35">
              <a:extLst>
                <a:ext uri="{FF2B5EF4-FFF2-40B4-BE49-F238E27FC236}">
                  <a16:creationId xmlns:a16="http://schemas.microsoft.com/office/drawing/2014/main" id="{955278E5-960E-445E-B202-9A9878B2B35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49208" y="2095440"/>
              <a:ext cx="139220" cy="139220"/>
            </a:xfrm>
            <a:prstGeom prst="rect">
              <a:avLst/>
            </a:prstGeom>
          </p:spPr>
        </p:pic>
        <p:pic>
          <p:nvPicPr>
            <p:cNvPr id="702" name="Graphic 49">
              <a:extLst>
                <a:ext uri="{FF2B5EF4-FFF2-40B4-BE49-F238E27FC236}">
                  <a16:creationId xmlns:a16="http://schemas.microsoft.com/office/drawing/2014/main" id="{B6161757-ACF9-47FD-9EB4-4911D264C39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1700" y="2137866"/>
              <a:ext cx="139220" cy="139220"/>
            </a:xfrm>
            <a:prstGeom prst="rect">
              <a:avLst/>
            </a:prstGeom>
          </p:spPr>
        </p:pic>
        <p:pic>
          <p:nvPicPr>
            <p:cNvPr id="703" name="Graphic 50">
              <a:extLst>
                <a:ext uri="{FF2B5EF4-FFF2-40B4-BE49-F238E27FC236}">
                  <a16:creationId xmlns:a16="http://schemas.microsoft.com/office/drawing/2014/main" id="{38276E56-F21D-441E-A5ED-C1444524EAF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7453" y="2093094"/>
              <a:ext cx="139220" cy="139220"/>
            </a:xfrm>
            <a:prstGeom prst="rect">
              <a:avLst/>
            </a:prstGeom>
          </p:spPr>
        </p:pic>
        <p:pic>
          <p:nvPicPr>
            <p:cNvPr id="704" name="Graphic 52">
              <a:extLst>
                <a:ext uri="{FF2B5EF4-FFF2-40B4-BE49-F238E27FC236}">
                  <a16:creationId xmlns:a16="http://schemas.microsoft.com/office/drawing/2014/main" id="{3E9AF904-E1CC-4FAE-9A52-842D7E12CEE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102" y="2132215"/>
              <a:ext cx="139220" cy="139220"/>
            </a:xfrm>
            <a:prstGeom prst="rect">
              <a:avLst/>
            </a:prstGeom>
          </p:spPr>
        </p:pic>
      </p:grpSp>
      <p:pic>
        <p:nvPicPr>
          <p:cNvPr id="799" name="Graphic 168">
            <a:extLst>
              <a:ext uri="{FF2B5EF4-FFF2-40B4-BE49-F238E27FC236}">
                <a16:creationId xmlns:a16="http://schemas.microsoft.com/office/drawing/2014/main" id="{FFA3B505-38F8-4D4B-ADFE-248A5FAF4F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90197" y="2547922"/>
            <a:ext cx="1016272" cy="888261"/>
          </a:xfrm>
          <a:prstGeom prst="rect">
            <a:avLst/>
          </a:prstGeom>
        </p:spPr>
      </p:pic>
      <p:grpSp>
        <p:nvGrpSpPr>
          <p:cNvPr id="800" name="Group 194">
            <a:extLst>
              <a:ext uri="{FF2B5EF4-FFF2-40B4-BE49-F238E27FC236}">
                <a16:creationId xmlns:a16="http://schemas.microsoft.com/office/drawing/2014/main" id="{856DABAA-182A-40F2-9505-B4B370885484}"/>
              </a:ext>
            </a:extLst>
          </p:cNvPr>
          <p:cNvGrpSpPr/>
          <p:nvPr/>
        </p:nvGrpSpPr>
        <p:grpSpPr>
          <a:xfrm>
            <a:off x="3649393" y="3304741"/>
            <a:ext cx="208649" cy="248087"/>
            <a:chOff x="7324916" y="4139991"/>
            <a:chExt cx="319355" cy="379716"/>
          </a:xfrm>
        </p:grpSpPr>
        <p:sp>
          <p:nvSpPr>
            <p:cNvPr id="801" name="Freeform 9">
              <a:extLst>
                <a:ext uri="{FF2B5EF4-FFF2-40B4-BE49-F238E27FC236}">
                  <a16:creationId xmlns:a16="http://schemas.microsoft.com/office/drawing/2014/main" id="{E89CB1FC-8FA3-43A9-BA67-6F018F2AB183}"/>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802" name="Oval 8">
              <a:extLst>
                <a:ext uri="{FF2B5EF4-FFF2-40B4-BE49-F238E27FC236}">
                  <a16:creationId xmlns:a16="http://schemas.microsoft.com/office/drawing/2014/main" id="{2F73518C-8F08-484D-A407-FE88F22A3D68}"/>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cxnSp>
        <p:nvCxnSpPr>
          <p:cNvPr id="811" name="Straight Connector 388">
            <a:extLst>
              <a:ext uri="{FF2B5EF4-FFF2-40B4-BE49-F238E27FC236}">
                <a16:creationId xmlns:a16="http://schemas.microsoft.com/office/drawing/2014/main" id="{3F738032-D7B0-48E2-BDAD-4E1857079EC6}"/>
              </a:ext>
            </a:extLst>
          </p:cNvPr>
          <p:cNvCxnSpPr>
            <a:cxnSpLocks/>
            <a:endCxn id="813" idx="2"/>
          </p:cNvCxnSpPr>
          <p:nvPr/>
        </p:nvCxnSpPr>
        <p:spPr>
          <a:xfrm flipH="1" flipV="1">
            <a:off x="2886950" y="2873555"/>
            <a:ext cx="313138" cy="121122"/>
          </a:xfrm>
          <a:prstGeom prst="line">
            <a:avLst/>
          </a:prstGeom>
          <a:noFill/>
          <a:ln w="12700" cap="flat" cmpd="sng" algn="ctr">
            <a:solidFill>
              <a:srgbClr val="4472C4"/>
            </a:solidFill>
            <a:prstDash val="sysDash"/>
            <a:round/>
            <a:headEnd type="none" w="med" len="med"/>
            <a:tailEnd type="none" w="med" len="med"/>
          </a:ln>
          <a:effectLst/>
        </p:spPr>
      </p:cxnSp>
      <p:pic>
        <p:nvPicPr>
          <p:cNvPr id="813" name="Picture 521">
            <a:extLst>
              <a:ext uri="{FF2B5EF4-FFF2-40B4-BE49-F238E27FC236}">
                <a16:creationId xmlns:a16="http://schemas.microsoft.com/office/drawing/2014/main" id="{3B08446E-66DA-44B2-90E8-0A988C0C931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2780022" y="2627334"/>
            <a:ext cx="213855" cy="246221"/>
          </a:xfrm>
          <a:prstGeom prst="rect">
            <a:avLst/>
          </a:prstGeom>
        </p:spPr>
      </p:pic>
      <p:pic>
        <p:nvPicPr>
          <p:cNvPr id="835" name="Picture 524">
            <a:extLst>
              <a:ext uri="{FF2B5EF4-FFF2-40B4-BE49-F238E27FC236}">
                <a16:creationId xmlns:a16="http://schemas.microsoft.com/office/drawing/2014/main" id="{70BDEC7C-0479-4BA7-835C-B9751B9D7A8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8100899" y="2208376"/>
            <a:ext cx="213855" cy="246221"/>
          </a:xfrm>
          <a:prstGeom prst="rect">
            <a:avLst/>
          </a:prstGeom>
        </p:spPr>
      </p:pic>
      <p:grpSp>
        <p:nvGrpSpPr>
          <p:cNvPr id="836" name="Group 287">
            <a:extLst>
              <a:ext uri="{FF2B5EF4-FFF2-40B4-BE49-F238E27FC236}">
                <a16:creationId xmlns:a16="http://schemas.microsoft.com/office/drawing/2014/main" id="{42B7A8AE-1AED-4A90-A6D9-3ED1810A3079}"/>
              </a:ext>
            </a:extLst>
          </p:cNvPr>
          <p:cNvGrpSpPr/>
          <p:nvPr/>
        </p:nvGrpSpPr>
        <p:grpSpPr>
          <a:xfrm>
            <a:off x="8836041" y="2344673"/>
            <a:ext cx="454285" cy="335833"/>
            <a:chOff x="5411002" y="5874109"/>
            <a:chExt cx="700730" cy="518019"/>
          </a:xfrm>
        </p:grpSpPr>
        <p:sp>
          <p:nvSpPr>
            <p:cNvPr id="837" name="Freeform 5">
              <a:extLst>
                <a:ext uri="{FF2B5EF4-FFF2-40B4-BE49-F238E27FC236}">
                  <a16:creationId xmlns:a16="http://schemas.microsoft.com/office/drawing/2014/main" id="{29ED8A8C-3932-4878-9833-A295AC715279}"/>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sp>
          <p:nvSpPr>
            <p:cNvPr id="838" name="Freeform 5">
              <a:extLst>
                <a:ext uri="{FF2B5EF4-FFF2-40B4-BE49-F238E27FC236}">
                  <a16:creationId xmlns:a16="http://schemas.microsoft.com/office/drawing/2014/main" id="{848A02B2-BD76-4232-9107-C7CB7EFA93C0}"/>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grpSp>
      <p:cxnSp>
        <p:nvCxnSpPr>
          <p:cNvPr id="839" name="Straight Connector 307">
            <a:extLst>
              <a:ext uri="{FF2B5EF4-FFF2-40B4-BE49-F238E27FC236}">
                <a16:creationId xmlns:a16="http://schemas.microsoft.com/office/drawing/2014/main" id="{D860BA4D-1299-434D-84D8-75F15630A362}"/>
              </a:ext>
            </a:extLst>
          </p:cNvPr>
          <p:cNvCxnSpPr>
            <a:cxnSpLocks/>
          </p:cNvCxnSpPr>
          <p:nvPr/>
        </p:nvCxnSpPr>
        <p:spPr>
          <a:xfrm flipV="1">
            <a:off x="8630366" y="2552029"/>
            <a:ext cx="211647" cy="368025"/>
          </a:xfrm>
          <a:prstGeom prst="line">
            <a:avLst/>
          </a:prstGeom>
          <a:noFill/>
          <a:ln w="12700" cap="flat" cmpd="sng" algn="ctr">
            <a:solidFill>
              <a:srgbClr val="4472C4"/>
            </a:solidFill>
            <a:prstDash val="sysDash"/>
            <a:round/>
            <a:headEnd type="none" w="med" len="med"/>
            <a:tailEnd type="none" w="med" len="med"/>
          </a:ln>
          <a:effectLst/>
        </p:spPr>
      </p:cxnSp>
      <p:pic>
        <p:nvPicPr>
          <p:cNvPr id="840" name="Graphic 285">
            <a:extLst>
              <a:ext uri="{FF2B5EF4-FFF2-40B4-BE49-F238E27FC236}">
                <a16:creationId xmlns:a16="http://schemas.microsoft.com/office/drawing/2014/main" id="{CB2349DB-0DE9-4EE2-953D-10EF593BD4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07987" y="2748527"/>
            <a:ext cx="1112644" cy="1001924"/>
          </a:xfrm>
          <a:prstGeom prst="rect">
            <a:avLst/>
          </a:prstGeom>
        </p:spPr>
      </p:pic>
      <p:grpSp>
        <p:nvGrpSpPr>
          <p:cNvPr id="841" name="Group 310">
            <a:extLst>
              <a:ext uri="{FF2B5EF4-FFF2-40B4-BE49-F238E27FC236}">
                <a16:creationId xmlns:a16="http://schemas.microsoft.com/office/drawing/2014/main" id="{E0484B15-3E59-4C49-87D6-57AD66F8E9A5}"/>
              </a:ext>
            </a:extLst>
          </p:cNvPr>
          <p:cNvGrpSpPr/>
          <p:nvPr/>
        </p:nvGrpSpPr>
        <p:grpSpPr>
          <a:xfrm>
            <a:off x="8858086" y="3053304"/>
            <a:ext cx="286729" cy="351242"/>
            <a:chOff x="7324916" y="4139991"/>
            <a:chExt cx="319355" cy="379716"/>
          </a:xfrm>
        </p:grpSpPr>
        <p:sp>
          <p:nvSpPr>
            <p:cNvPr id="842" name="Freeform 9">
              <a:extLst>
                <a:ext uri="{FF2B5EF4-FFF2-40B4-BE49-F238E27FC236}">
                  <a16:creationId xmlns:a16="http://schemas.microsoft.com/office/drawing/2014/main" id="{7CDBC8E0-1512-4516-8D4A-3CC0173747F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843" name="Oval 8">
              <a:extLst>
                <a:ext uri="{FF2B5EF4-FFF2-40B4-BE49-F238E27FC236}">
                  <a16:creationId xmlns:a16="http://schemas.microsoft.com/office/drawing/2014/main" id="{AFD73E80-93A6-4325-86A4-5A0B347B6667}"/>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844" name="Group 311">
            <a:extLst>
              <a:ext uri="{FF2B5EF4-FFF2-40B4-BE49-F238E27FC236}">
                <a16:creationId xmlns:a16="http://schemas.microsoft.com/office/drawing/2014/main" id="{2450FFFE-560A-4E26-89BD-C29D972A7C0B}"/>
              </a:ext>
            </a:extLst>
          </p:cNvPr>
          <p:cNvGrpSpPr/>
          <p:nvPr/>
        </p:nvGrpSpPr>
        <p:grpSpPr>
          <a:xfrm>
            <a:off x="8946721" y="3144622"/>
            <a:ext cx="286729" cy="351242"/>
            <a:chOff x="7324916" y="4139991"/>
            <a:chExt cx="319355" cy="379716"/>
          </a:xfrm>
        </p:grpSpPr>
        <p:sp>
          <p:nvSpPr>
            <p:cNvPr id="845" name="Freeform 9">
              <a:extLst>
                <a:ext uri="{FF2B5EF4-FFF2-40B4-BE49-F238E27FC236}">
                  <a16:creationId xmlns:a16="http://schemas.microsoft.com/office/drawing/2014/main" id="{15019F88-32FC-49CC-AE12-B8F8CDFA0A19}"/>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846" name="Oval 8">
              <a:extLst>
                <a:ext uri="{FF2B5EF4-FFF2-40B4-BE49-F238E27FC236}">
                  <a16:creationId xmlns:a16="http://schemas.microsoft.com/office/drawing/2014/main" id="{D3823653-334C-4802-9FCE-15202BEC4476}"/>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cxnSp>
        <p:nvCxnSpPr>
          <p:cNvPr id="848" name="Straight Connector 467">
            <a:extLst>
              <a:ext uri="{FF2B5EF4-FFF2-40B4-BE49-F238E27FC236}">
                <a16:creationId xmlns:a16="http://schemas.microsoft.com/office/drawing/2014/main" id="{1B2D702A-E2DE-4D02-AB3C-542830971976}"/>
              </a:ext>
            </a:extLst>
          </p:cNvPr>
          <p:cNvCxnSpPr>
            <a:cxnSpLocks/>
          </p:cNvCxnSpPr>
          <p:nvPr/>
        </p:nvCxnSpPr>
        <p:spPr>
          <a:xfrm flipH="1" flipV="1">
            <a:off x="8144738" y="2477212"/>
            <a:ext cx="91206" cy="374442"/>
          </a:xfrm>
          <a:prstGeom prst="line">
            <a:avLst/>
          </a:prstGeom>
          <a:noFill/>
          <a:ln w="12700" cap="flat" cmpd="sng" algn="ctr">
            <a:solidFill>
              <a:srgbClr val="4472C4"/>
            </a:solidFill>
            <a:prstDash val="sysDash"/>
            <a:round/>
            <a:headEnd type="none" w="med" len="med"/>
            <a:tailEnd type="none" w="med" len="med"/>
          </a:ln>
          <a:effectLst/>
        </p:spPr>
      </p:cxnSp>
      <p:grpSp>
        <p:nvGrpSpPr>
          <p:cNvPr id="849" name="Group 468">
            <a:extLst>
              <a:ext uri="{FF2B5EF4-FFF2-40B4-BE49-F238E27FC236}">
                <a16:creationId xmlns:a16="http://schemas.microsoft.com/office/drawing/2014/main" id="{B47B0586-465F-43E0-87C2-A6552B9F321A}"/>
              </a:ext>
            </a:extLst>
          </p:cNvPr>
          <p:cNvGrpSpPr/>
          <p:nvPr/>
        </p:nvGrpSpPr>
        <p:grpSpPr>
          <a:xfrm>
            <a:off x="7687020" y="2286377"/>
            <a:ext cx="485279" cy="417203"/>
            <a:chOff x="186654" y="5040998"/>
            <a:chExt cx="485279" cy="417203"/>
          </a:xfrm>
        </p:grpSpPr>
        <p:pic>
          <p:nvPicPr>
            <p:cNvPr id="850" name="Picture 470">
              <a:extLst>
                <a:ext uri="{FF2B5EF4-FFF2-40B4-BE49-F238E27FC236}">
                  <a16:creationId xmlns:a16="http://schemas.microsoft.com/office/drawing/2014/main" id="{0EAE6A81-565A-4464-A4E6-709C46AEC6BA}"/>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851" name="Picture 471">
              <a:extLst>
                <a:ext uri="{FF2B5EF4-FFF2-40B4-BE49-F238E27FC236}">
                  <a16:creationId xmlns:a16="http://schemas.microsoft.com/office/drawing/2014/main" id="{3DA6ADBB-604D-49AB-96F0-5E77174D2E49}"/>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852" name="Picture 472">
              <a:extLst>
                <a:ext uri="{FF2B5EF4-FFF2-40B4-BE49-F238E27FC236}">
                  <a16:creationId xmlns:a16="http://schemas.microsoft.com/office/drawing/2014/main" id="{48878FE8-84A1-47FA-92A6-09FEDB3D614F}"/>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855" name="Freeform 5">
            <a:extLst>
              <a:ext uri="{FF2B5EF4-FFF2-40B4-BE49-F238E27FC236}">
                <a16:creationId xmlns:a16="http://schemas.microsoft.com/office/drawing/2014/main" id="{74EC1E9B-C9EC-4E6D-867D-780FD9304C50}"/>
              </a:ext>
            </a:extLst>
          </p:cNvPr>
          <p:cNvSpPr>
            <a:spLocks noEditPoints="1"/>
          </p:cNvSpPr>
          <p:nvPr/>
        </p:nvSpPr>
        <p:spPr bwMode="auto">
          <a:xfrm>
            <a:off x="9050631" y="2543766"/>
            <a:ext cx="332524" cy="198077"/>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sp>
        <p:nvSpPr>
          <p:cNvPr id="858" name="テキスト ボックス 857">
            <a:extLst>
              <a:ext uri="{FF2B5EF4-FFF2-40B4-BE49-F238E27FC236}">
                <a16:creationId xmlns:a16="http://schemas.microsoft.com/office/drawing/2014/main" id="{CDD37747-A93C-4538-BA5F-2A2234489533}"/>
              </a:ext>
            </a:extLst>
          </p:cNvPr>
          <p:cNvSpPr txBox="1"/>
          <p:nvPr/>
        </p:nvSpPr>
        <p:spPr>
          <a:xfrm>
            <a:off x="7280321" y="1000803"/>
            <a:ext cx="2391415" cy="926407"/>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ハイブリッド</a:t>
            </a:r>
            <a:endParaRPr kumimoji="1" lang="en-US" altLang="ja-JP" sz="2000" dirty="0">
              <a:gradFill>
                <a:gsLst>
                  <a:gs pos="2917">
                    <a:schemeClr val="tx1"/>
                  </a:gs>
                  <a:gs pos="30000">
                    <a:schemeClr val="tx1"/>
                  </a:gs>
                </a:gsLst>
                <a:lin ang="5400000" scaled="0"/>
              </a:gradFill>
              <a:latin typeface="Meiryo UI" panose="020B0604030504040204" pitchFamily="50" charset="-128"/>
            </a:endParaRPr>
          </a:p>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Azure AD</a:t>
            </a:r>
            <a:r>
              <a:rPr kumimoji="1" lang="ja-JP" altLang="en-US" sz="2000" dirty="0">
                <a:gradFill>
                  <a:gsLst>
                    <a:gs pos="2917">
                      <a:schemeClr val="tx1"/>
                    </a:gs>
                    <a:gs pos="30000">
                      <a:schemeClr val="tx1"/>
                    </a:gs>
                  </a:gsLst>
                  <a:lin ang="5400000" scaled="0"/>
                </a:gradFill>
                <a:latin typeface="Meiryo UI" panose="020B0604030504040204" pitchFamily="50" charset="-128"/>
              </a:rPr>
              <a:t> 主体</a:t>
            </a:r>
          </a:p>
        </p:txBody>
      </p:sp>
      <p:sp>
        <p:nvSpPr>
          <p:cNvPr id="860" name="テキスト ボックス 859">
            <a:extLst>
              <a:ext uri="{FF2B5EF4-FFF2-40B4-BE49-F238E27FC236}">
                <a16:creationId xmlns:a16="http://schemas.microsoft.com/office/drawing/2014/main" id="{F0D5754A-C4E2-4589-B894-71BDF0304D4E}"/>
              </a:ext>
            </a:extLst>
          </p:cNvPr>
          <p:cNvSpPr txBox="1"/>
          <p:nvPr/>
        </p:nvSpPr>
        <p:spPr>
          <a:xfrm>
            <a:off x="2520264" y="1010902"/>
            <a:ext cx="2080671" cy="960263"/>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ハイブリッド</a:t>
            </a:r>
            <a:endParaRPr kumimoji="1" lang="en-US" altLang="ja-JP" sz="2000" dirty="0">
              <a:gradFill>
                <a:gsLst>
                  <a:gs pos="2917">
                    <a:schemeClr val="tx1"/>
                  </a:gs>
                  <a:gs pos="30000">
                    <a:schemeClr val="tx1"/>
                  </a:gs>
                </a:gsLst>
                <a:lin ang="5400000" scaled="0"/>
              </a:gradFill>
              <a:latin typeface="Meiryo UI" panose="020B0604030504040204" pitchFamily="50" charset="-128"/>
            </a:endParaRPr>
          </a:p>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AD</a:t>
            </a:r>
            <a:r>
              <a:rPr kumimoji="1" lang="ja-JP" altLang="en-US" sz="2000" dirty="0">
                <a:gradFill>
                  <a:gsLst>
                    <a:gs pos="2917">
                      <a:schemeClr val="tx1"/>
                    </a:gs>
                    <a:gs pos="30000">
                      <a:schemeClr val="tx1"/>
                    </a:gs>
                  </a:gsLst>
                  <a:lin ang="5400000" scaled="0"/>
                </a:gradFill>
                <a:latin typeface="Meiryo UI" panose="020B0604030504040204" pitchFamily="50" charset="-128"/>
              </a:rPr>
              <a:t> 主体</a:t>
            </a:r>
          </a:p>
        </p:txBody>
      </p:sp>
      <p:sp>
        <p:nvSpPr>
          <p:cNvPr id="862" name="テキスト ボックス 861">
            <a:extLst>
              <a:ext uri="{FF2B5EF4-FFF2-40B4-BE49-F238E27FC236}">
                <a16:creationId xmlns:a16="http://schemas.microsoft.com/office/drawing/2014/main" id="{21B0629B-A9D9-4843-9B17-0EA6CF76CDA0}"/>
              </a:ext>
            </a:extLst>
          </p:cNvPr>
          <p:cNvSpPr txBox="1"/>
          <p:nvPr/>
        </p:nvSpPr>
        <p:spPr>
          <a:xfrm>
            <a:off x="274814" y="1326883"/>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AD </a:t>
            </a:r>
            <a:r>
              <a:rPr kumimoji="1" lang="ja-JP" altLang="en-US" sz="2000" dirty="0">
                <a:gradFill>
                  <a:gsLst>
                    <a:gs pos="2917">
                      <a:schemeClr val="tx1"/>
                    </a:gs>
                    <a:gs pos="30000">
                      <a:schemeClr val="tx1"/>
                    </a:gs>
                  </a:gsLst>
                  <a:lin ang="5400000" scaled="0"/>
                </a:gradFill>
                <a:latin typeface="Meiryo UI" panose="020B0604030504040204" pitchFamily="50" charset="-128"/>
              </a:rPr>
              <a:t>のみ</a:t>
            </a:r>
          </a:p>
        </p:txBody>
      </p:sp>
      <p:sp>
        <p:nvSpPr>
          <p:cNvPr id="864" name="テキスト ボックス 863">
            <a:extLst>
              <a:ext uri="{FF2B5EF4-FFF2-40B4-BE49-F238E27FC236}">
                <a16:creationId xmlns:a16="http://schemas.microsoft.com/office/drawing/2014/main" id="{29063AFD-D382-47D4-BCC9-FE06E168136D}"/>
              </a:ext>
            </a:extLst>
          </p:cNvPr>
          <p:cNvSpPr txBox="1"/>
          <p:nvPr/>
        </p:nvSpPr>
        <p:spPr>
          <a:xfrm>
            <a:off x="9819098" y="1271091"/>
            <a:ext cx="2391415" cy="572464"/>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Azure AD</a:t>
            </a:r>
            <a:r>
              <a:rPr kumimoji="1" lang="ja-JP" altLang="en-US" sz="2000" dirty="0">
                <a:gradFill>
                  <a:gsLst>
                    <a:gs pos="2917">
                      <a:schemeClr val="tx1"/>
                    </a:gs>
                    <a:gs pos="30000">
                      <a:schemeClr val="tx1"/>
                    </a:gs>
                  </a:gsLst>
                  <a:lin ang="5400000" scaled="0"/>
                </a:gradFill>
                <a:latin typeface="Meiryo UI" panose="020B0604030504040204" pitchFamily="50" charset="-128"/>
              </a:rPr>
              <a:t> のみ</a:t>
            </a:r>
          </a:p>
        </p:txBody>
      </p:sp>
      <p:cxnSp>
        <p:nvCxnSpPr>
          <p:cNvPr id="866" name="直線コネクタ 865">
            <a:extLst>
              <a:ext uri="{FF2B5EF4-FFF2-40B4-BE49-F238E27FC236}">
                <a16:creationId xmlns:a16="http://schemas.microsoft.com/office/drawing/2014/main" id="{62B91219-5219-4E2A-B294-F4C5109359A8}"/>
              </a:ext>
            </a:extLst>
          </p:cNvPr>
          <p:cNvCxnSpPr>
            <a:cxnSpLocks/>
          </p:cNvCxnSpPr>
          <p:nvPr/>
        </p:nvCxnSpPr>
        <p:spPr>
          <a:xfrm>
            <a:off x="168987"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92" name="矢印: 上 891">
            <a:extLst>
              <a:ext uri="{FF2B5EF4-FFF2-40B4-BE49-F238E27FC236}">
                <a16:creationId xmlns:a16="http://schemas.microsoft.com/office/drawing/2014/main" id="{361715ED-072E-4A68-90C3-EB0D1341C065}"/>
              </a:ext>
            </a:extLst>
          </p:cNvPr>
          <p:cNvSpPr/>
          <p:nvPr/>
        </p:nvSpPr>
        <p:spPr bwMode="auto">
          <a:xfrm>
            <a:off x="3521832" y="3774909"/>
            <a:ext cx="231885" cy="627440"/>
          </a:xfrm>
          <a:prstGeom prst="upArrow">
            <a:avLst/>
          </a:prstGeom>
          <a:solidFill>
            <a:srgbClr val="0070C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ndParaRPr>
          </a:p>
        </p:txBody>
      </p:sp>
      <p:sp>
        <p:nvSpPr>
          <p:cNvPr id="894" name="矢印: 上 893">
            <a:extLst>
              <a:ext uri="{FF2B5EF4-FFF2-40B4-BE49-F238E27FC236}">
                <a16:creationId xmlns:a16="http://schemas.microsoft.com/office/drawing/2014/main" id="{8C1EA15B-88B4-416C-A1A3-FE44E4278F82}"/>
              </a:ext>
            </a:extLst>
          </p:cNvPr>
          <p:cNvSpPr/>
          <p:nvPr/>
        </p:nvSpPr>
        <p:spPr bwMode="auto">
          <a:xfrm rot="10800000">
            <a:off x="8295895" y="3829705"/>
            <a:ext cx="231885" cy="627440"/>
          </a:xfrm>
          <a:prstGeom prst="upArrow">
            <a:avLst/>
          </a:prstGeom>
          <a:solidFill>
            <a:srgbClr val="0070C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ndParaRPr>
          </a:p>
        </p:txBody>
      </p:sp>
      <p:cxnSp>
        <p:nvCxnSpPr>
          <p:cNvPr id="19" name="直線コネクタ 18">
            <a:extLst>
              <a:ext uri="{FF2B5EF4-FFF2-40B4-BE49-F238E27FC236}">
                <a16:creationId xmlns:a16="http://schemas.microsoft.com/office/drawing/2014/main" id="{1AEECB25-8406-4E40-8405-4EF4FD856F32}"/>
              </a:ext>
            </a:extLst>
          </p:cNvPr>
          <p:cNvCxnSpPr>
            <a:cxnSpLocks/>
          </p:cNvCxnSpPr>
          <p:nvPr/>
        </p:nvCxnSpPr>
        <p:spPr>
          <a:xfrm>
            <a:off x="2627295"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CC6FA43C-1CF1-416C-B46C-A8052BA200BA}"/>
              </a:ext>
            </a:extLst>
          </p:cNvPr>
          <p:cNvCxnSpPr>
            <a:cxnSpLocks/>
          </p:cNvCxnSpPr>
          <p:nvPr/>
        </p:nvCxnSpPr>
        <p:spPr>
          <a:xfrm>
            <a:off x="5043430" y="1943981"/>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AB4A2C58-9271-4599-A952-05B7A7338F25}"/>
              </a:ext>
            </a:extLst>
          </p:cNvPr>
          <p:cNvCxnSpPr>
            <a:cxnSpLocks/>
          </p:cNvCxnSpPr>
          <p:nvPr/>
        </p:nvCxnSpPr>
        <p:spPr>
          <a:xfrm>
            <a:off x="7568053"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8A5DD14-7527-47FC-BB4E-8CDAD16FBE4D}"/>
              </a:ext>
            </a:extLst>
          </p:cNvPr>
          <p:cNvCxnSpPr>
            <a:cxnSpLocks/>
          </p:cNvCxnSpPr>
          <p:nvPr/>
        </p:nvCxnSpPr>
        <p:spPr>
          <a:xfrm>
            <a:off x="10033477" y="1939036"/>
            <a:ext cx="1870832" cy="0"/>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954CD261-8355-4000-AA8E-FF9B2637B2BA}"/>
              </a:ext>
            </a:extLst>
          </p:cNvPr>
          <p:cNvSpPr txBox="1"/>
          <p:nvPr/>
        </p:nvSpPr>
        <p:spPr>
          <a:xfrm>
            <a:off x="4852479" y="1003099"/>
            <a:ext cx="2175519" cy="926407"/>
          </a:xfrm>
          <a:prstGeom prst="rect">
            <a:avLst/>
          </a:prstGeom>
          <a:noFill/>
        </p:spPr>
        <p:txBody>
          <a:bodyPr wrap="square" lIns="182880" tIns="146304" rIns="182880" bIns="146304" rtlCol="0">
            <a:spAutoFit/>
          </a:bodyPr>
          <a:lstStyle/>
          <a:p>
            <a:pPr algn="ct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rPr>
              <a:t>に</a:t>
            </a:r>
            <a:endParaRPr kumimoji="1" lang="en-US" altLang="ja-JP" sz="2000" dirty="0">
              <a:gradFill>
                <a:gsLst>
                  <a:gs pos="2917">
                    <a:schemeClr val="tx1"/>
                  </a:gs>
                  <a:gs pos="30000">
                    <a:schemeClr val="tx1"/>
                  </a:gs>
                </a:gsLst>
                <a:lin ang="5400000" scaled="0"/>
              </a:gradFill>
              <a:latin typeface="Meiryo UI" panose="020B0604030504040204" pitchFamily="50" charset="-128"/>
            </a:endParaRPr>
          </a:p>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主な役割を移行</a:t>
            </a:r>
          </a:p>
        </p:txBody>
      </p:sp>
      <p:pic>
        <p:nvPicPr>
          <p:cNvPr id="165" name="Picture 169">
            <a:extLst>
              <a:ext uri="{FF2B5EF4-FFF2-40B4-BE49-F238E27FC236}">
                <a16:creationId xmlns:a16="http://schemas.microsoft.com/office/drawing/2014/main" id="{AEF55609-0977-4C19-9067-5447DCDE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46303" y="5681519"/>
            <a:ext cx="773840" cy="561135"/>
          </a:xfrm>
          <a:prstGeom prst="rect">
            <a:avLst/>
          </a:prstGeom>
        </p:spPr>
      </p:pic>
      <p:grpSp>
        <p:nvGrpSpPr>
          <p:cNvPr id="166" name="Group 170">
            <a:extLst>
              <a:ext uri="{FF2B5EF4-FFF2-40B4-BE49-F238E27FC236}">
                <a16:creationId xmlns:a16="http://schemas.microsoft.com/office/drawing/2014/main" id="{2DC52B15-7E81-4F74-B502-9DAD1FA62F87}"/>
              </a:ext>
            </a:extLst>
          </p:cNvPr>
          <p:cNvGrpSpPr/>
          <p:nvPr/>
        </p:nvGrpSpPr>
        <p:grpSpPr>
          <a:xfrm>
            <a:off x="3753717" y="5031895"/>
            <a:ext cx="553086" cy="434634"/>
            <a:chOff x="5411002" y="5874109"/>
            <a:chExt cx="853130" cy="670419"/>
          </a:xfrm>
        </p:grpSpPr>
        <p:sp>
          <p:nvSpPr>
            <p:cNvPr id="167" name="Freeform 5">
              <a:extLst>
                <a:ext uri="{FF2B5EF4-FFF2-40B4-BE49-F238E27FC236}">
                  <a16:creationId xmlns:a16="http://schemas.microsoft.com/office/drawing/2014/main" id="{E8727C83-6DFD-467E-8557-2DAECD1A316F}"/>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168" name="Freeform 5">
              <a:extLst>
                <a:ext uri="{FF2B5EF4-FFF2-40B4-BE49-F238E27FC236}">
                  <a16:creationId xmlns:a16="http://schemas.microsoft.com/office/drawing/2014/main" id="{91171EED-21AC-4D07-AD96-C2F79ED8FDC0}"/>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sp>
          <p:nvSpPr>
            <p:cNvPr id="169" name="Freeform 5">
              <a:extLst>
                <a:ext uri="{FF2B5EF4-FFF2-40B4-BE49-F238E27FC236}">
                  <a16:creationId xmlns:a16="http://schemas.microsoft.com/office/drawing/2014/main" id="{98FAA29B-0D03-4EA8-A2D8-EB02C5060A2F}"/>
                </a:ext>
              </a:extLst>
            </p:cNvPr>
            <p:cNvSpPr>
              <a:spLocks noEditPoints="1"/>
            </p:cNvSpPr>
            <p:nvPr/>
          </p:nvSpPr>
          <p:spPr bwMode="auto">
            <a:xfrm>
              <a:off x="5715802" y="61789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grpSp>
        <p:nvGrpSpPr>
          <p:cNvPr id="170" name="Group 175">
            <a:extLst>
              <a:ext uri="{FF2B5EF4-FFF2-40B4-BE49-F238E27FC236}">
                <a16:creationId xmlns:a16="http://schemas.microsoft.com/office/drawing/2014/main" id="{CC81B9F3-601E-421C-A590-FAD7C77D096E}"/>
              </a:ext>
            </a:extLst>
          </p:cNvPr>
          <p:cNvGrpSpPr/>
          <p:nvPr/>
        </p:nvGrpSpPr>
        <p:grpSpPr>
          <a:xfrm>
            <a:off x="3940285" y="5746499"/>
            <a:ext cx="337647" cy="377084"/>
            <a:chOff x="5849498" y="3756562"/>
            <a:chExt cx="797804" cy="890987"/>
          </a:xfrm>
        </p:grpSpPr>
        <p:grpSp>
          <p:nvGrpSpPr>
            <p:cNvPr id="171" name="Group 176">
              <a:extLst>
                <a:ext uri="{FF2B5EF4-FFF2-40B4-BE49-F238E27FC236}">
                  <a16:creationId xmlns:a16="http://schemas.microsoft.com/office/drawing/2014/main" id="{0064F744-53A7-4AE5-9D3D-1328BBCFEFF7}"/>
                </a:ext>
              </a:extLst>
            </p:cNvPr>
            <p:cNvGrpSpPr/>
            <p:nvPr/>
          </p:nvGrpSpPr>
          <p:grpSpPr>
            <a:xfrm>
              <a:off x="5849498" y="3756562"/>
              <a:ext cx="493004" cy="586187"/>
              <a:chOff x="7324916" y="4139991"/>
              <a:chExt cx="319355" cy="379716"/>
            </a:xfrm>
          </p:grpSpPr>
          <p:sp>
            <p:nvSpPr>
              <p:cNvPr id="178" name="Freeform 9">
                <a:extLst>
                  <a:ext uri="{FF2B5EF4-FFF2-40B4-BE49-F238E27FC236}">
                    <a16:creationId xmlns:a16="http://schemas.microsoft.com/office/drawing/2014/main" id="{85131BDF-F2A3-4D3E-AC71-119880994CF3}"/>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79" name="Oval 8">
                <a:extLst>
                  <a:ext uri="{FF2B5EF4-FFF2-40B4-BE49-F238E27FC236}">
                    <a16:creationId xmlns:a16="http://schemas.microsoft.com/office/drawing/2014/main" id="{D913F805-E0E1-4315-BB6D-89EFD5B05A35}"/>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172" name="Group 177">
              <a:extLst>
                <a:ext uri="{FF2B5EF4-FFF2-40B4-BE49-F238E27FC236}">
                  <a16:creationId xmlns:a16="http://schemas.microsoft.com/office/drawing/2014/main" id="{9FEC0A7C-1E5A-4131-BC1D-208740FEB6D9}"/>
                </a:ext>
              </a:extLst>
            </p:cNvPr>
            <p:cNvGrpSpPr/>
            <p:nvPr/>
          </p:nvGrpSpPr>
          <p:grpSpPr>
            <a:xfrm>
              <a:off x="6001898" y="3908962"/>
              <a:ext cx="493004" cy="586187"/>
              <a:chOff x="7324916" y="4139991"/>
              <a:chExt cx="319355" cy="379716"/>
            </a:xfrm>
          </p:grpSpPr>
          <p:sp>
            <p:nvSpPr>
              <p:cNvPr id="176" name="Freeform 9">
                <a:extLst>
                  <a:ext uri="{FF2B5EF4-FFF2-40B4-BE49-F238E27FC236}">
                    <a16:creationId xmlns:a16="http://schemas.microsoft.com/office/drawing/2014/main" id="{0B57C39F-59C8-451B-84DF-E9E4E2ED75A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77" name="Oval 8">
                <a:extLst>
                  <a:ext uri="{FF2B5EF4-FFF2-40B4-BE49-F238E27FC236}">
                    <a16:creationId xmlns:a16="http://schemas.microsoft.com/office/drawing/2014/main" id="{776CC8C6-6DCF-47DE-88D1-29F8A35F017E}"/>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173" name="Group 178">
              <a:extLst>
                <a:ext uri="{FF2B5EF4-FFF2-40B4-BE49-F238E27FC236}">
                  <a16:creationId xmlns:a16="http://schemas.microsoft.com/office/drawing/2014/main" id="{D7883C4A-91BC-4EFA-B93C-49A00AB5D144}"/>
                </a:ext>
              </a:extLst>
            </p:cNvPr>
            <p:cNvGrpSpPr/>
            <p:nvPr/>
          </p:nvGrpSpPr>
          <p:grpSpPr>
            <a:xfrm>
              <a:off x="6154298" y="4061362"/>
              <a:ext cx="493004" cy="586187"/>
              <a:chOff x="7324916" y="4139991"/>
              <a:chExt cx="319355" cy="379716"/>
            </a:xfrm>
          </p:grpSpPr>
          <p:sp>
            <p:nvSpPr>
              <p:cNvPr id="174" name="Freeform 9">
                <a:extLst>
                  <a:ext uri="{FF2B5EF4-FFF2-40B4-BE49-F238E27FC236}">
                    <a16:creationId xmlns:a16="http://schemas.microsoft.com/office/drawing/2014/main" id="{DABC23BE-3A28-4CC8-9B57-4A2C6BE9CF12}"/>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75" name="Oval 8">
                <a:extLst>
                  <a:ext uri="{FF2B5EF4-FFF2-40B4-BE49-F238E27FC236}">
                    <a16:creationId xmlns:a16="http://schemas.microsoft.com/office/drawing/2014/main" id="{01F2E99B-BEF7-4B16-B87E-BE3C48995357}"/>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cxnSp>
        <p:nvCxnSpPr>
          <p:cNvPr id="180" name="Straight Connector 191">
            <a:extLst>
              <a:ext uri="{FF2B5EF4-FFF2-40B4-BE49-F238E27FC236}">
                <a16:creationId xmlns:a16="http://schemas.microsoft.com/office/drawing/2014/main" id="{286A5C95-5BF8-4D55-88A0-23BC28A0F68D}"/>
              </a:ext>
            </a:extLst>
          </p:cNvPr>
          <p:cNvCxnSpPr>
            <a:cxnSpLocks/>
          </p:cNvCxnSpPr>
          <p:nvPr/>
        </p:nvCxnSpPr>
        <p:spPr>
          <a:xfrm flipV="1">
            <a:off x="3753717" y="5524566"/>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181" name="Straight Connector 192">
            <a:extLst>
              <a:ext uri="{FF2B5EF4-FFF2-40B4-BE49-F238E27FC236}">
                <a16:creationId xmlns:a16="http://schemas.microsoft.com/office/drawing/2014/main" id="{D5B9FCF3-14BE-4FC8-BD52-1F1F37A9EC17}"/>
              </a:ext>
            </a:extLst>
          </p:cNvPr>
          <p:cNvCxnSpPr>
            <a:cxnSpLocks/>
            <a:endCxn id="185" idx="2"/>
          </p:cNvCxnSpPr>
          <p:nvPr/>
        </p:nvCxnSpPr>
        <p:spPr>
          <a:xfrm flipH="1" flipV="1">
            <a:off x="2980696" y="5306723"/>
            <a:ext cx="258977" cy="525705"/>
          </a:xfrm>
          <a:prstGeom prst="line">
            <a:avLst/>
          </a:prstGeom>
          <a:noFill/>
          <a:ln w="12700" cap="flat" cmpd="sng" algn="ctr">
            <a:solidFill>
              <a:srgbClr val="4472C4"/>
            </a:solidFill>
            <a:prstDash val="sysDash"/>
            <a:round/>
            <a:headEnd type="none" w="med" len="med"/>
            <a:tailEnd type="none" w="med" len="med"/>
          </a:ln>
          <a:effectLst/>
        </p:spPr>
      </p:cxnSp>
      <p:sp>
        <p:nvSpPr>
          <p:cNvPr id="182" name="Freeform 5">
            <a:extLst>
              <a:ext uri="{FF2B5EF4-FFF2-40B4-BE49-F238E27FC236}">
                <a16:creationId xmlns:a16="http://schemas.microsoft.com/office/drawing/2014/main" id="{51BEF2B4-34D8-483A-9AF8-616F06799CB3}"/>
              </a:ext>
            </a:extLst>
          </p:cNvPr>
          <p:cNvSpPr>
            <a:spLocks noEditPoints="1"/>
          </p:cNvSpPr>
          <p:nvPr/>
        </p:nvSpPr>
        <p:spPr bwMode="auto">
          <a:xfrm>
            <a:off x="4049445" y="5308801"/>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183" name="Group 443">
            <a:extLst>
              <a:ext uri="{FF2B5EF4-FFF2-40B4-BE49-F238E27FC236}">
                <a16:creationId xmlns:a16="http://schemas.microsoft.com/office/drawing/2014/main" id="{9C550C2E-6077-4AFE-98B2-ED8267B955CA}"/>
              </a:ext>
            </a:extLst>
          </p:cNvPr>
          <p:cNvGrpSpPr/>
          <p:nvPr/>
        </p:nvGrpSpPr>
        <p:grpSpPr>
          <a:xfrm>
            <a:off x="2738056" y="4889520"/>
            <a:ext cx="575911" cy="473798"/>
            <a:chOff x="96022" y="5040998"/>
            <a:chExt cx="575911" cy="473798"/>
          </a:xfrm>
        </p:grpSpPr>
        <p:pic>
          <p:nvPicPr>
            <p:cNvPr id="184" name="Picture 439">
              <a:extLst>
                <a:ext uri="{FF2B5EF4-FFF2-40B4-BE49-F238E27FC236}">
                  <a16:creationId xmlns:a16="http://schemas.microsoft.com/office/drawing/2014/main" id="{30E2D0E5-1E24-47B1-A825-4684D3519B13}"/>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185" name="Picture 440">
              <a:extLst>
                <a:ext uri="{FF2B5EF4-FFF2-40B4-BE49-F238E27FC236}">
                  <a16:creationId xmlns:a16="http://schemas.microsoft.com/office/drawing/2014/main" id="{6555EB1E-8DCC-4950-85EE-6B2DF9BEC444}"/>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186" name="Picture 441">
              <a:extLst>
                <a:ext uri="{FF2B5EF4-FFF2-40B4-BE49-F238E27FC236}">
                  <a16:creationId xmlns:a16="http://schemas.microsoft.com/office/drawing/2014/main" id="{E1E10F1C-596C-4B19-BD3C-DD43AC2DA23C}"/>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187" name="Picture 442">
              <a:extLst>
                <a:ext uri="{FF2B5EF4-FFF2-40B4-BE49-F238E27FC236}">
                  <a16:creationId xmlns:a16="http://schemas.microsoft.com/office/drawing/2014/main" id="{D68ECBC6-0207-4876-8B92-4A771FB5849C}"/>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188" name="Rectangle 29">
            <a:extLst>
              <a:ext uri="{FF2B5EF4-FFF2-40B4-BE49-F238E27FC236}">
                <a16:creationId xmlns:a16="http://schemas.microsoft.com/office/drawing/2014/main" id="{80C23D18-4599-4536-AE34-A70C946B61DE}"/>
              </a:ext>
            </a:extLst>
          </p:cNvPr>
          <p:cNvSpPr/>
          <p:nvPr/>
        </p:nvSpPr>
        <p:spPr>
          <a:xfrm>
            <a:off x="2666519" y="4694036"/>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Segoe UI" panose="020B0502040204020203" pitchFamily="34" charset="0"/>
            </a:endParaRPr>
          </a:p>
        </p:txBody>
      </p:sp>
      <p:grpSp>
        <p:nvGrpSpPr>
          <p:cNvPr id="189" name="Group 53">
            <a:extLst>
              <a:ext uri="{FF2B5EF4-FFF2-40B4-BE49-F238E27FC236}">
                <a16:creationId xmlns:a16="http://schemas.microsoft.com/office/drawing/2014/main" id="{912C83DB-6F53-470F-BC2F-A08E0DFB2D4F}"/>
              </a:ext>
            </a:extLst>
          </p:cNvPr>
          <p:cNvGrpSpPr/>
          <p:nvPr/>
        </p:nvGrpSpPr>
        <p:grpSpPr>
          <a:xfrm>
            <a:off x="4227885" y="4607006"/>
            <a:ext cx="419397" cy="214177"/>
            <a:chOff x="2927147" y="2076450"/>
            <a:chExt cx="419397" cy="214177"/>
          </a:xfrm>
        </p:grpSpPr>
        <p:sp>
          <p:nvSpPr>
            <p:cNvPr id="190" name="Rectangle 40">
              <a:extLst>
                <a:ext uri="{FF2B5EF4-FFF2-40B4-BE49-F238E27FC236}">
                  <a16:creationId xmlns:a16="http://schemas.microsoft.com/office/drawing/2014/main" id="{44F46332-4297-4E60-89F4-3364CC8ABF45}"/>
                </a:ext>
              </a:extLst>
            </p:cNvPr>
            <p:cNvSpPr/>
            <p:nvPr/>
          </p:nvSpPr>
          <p:spPr>
            <a:xfrm>
              <a:off x="2927147" y="2076450"/>
              <a:ext cx="419397" cy="214177"/>
            </a:xfrm>
            <a:prstGeom prst="rect">
              <a:avLst/>
            </a:prstGeom>
            <a:solidFill>
              <a:sysClr val="window" lastClr="FFFFFF"/>
            </a:solidFill>
            <a:ln w="12700" cap="flat" cmpd="sng" algn="ctr">
              <a:solidFill>
                <a:srgbClr val="385723"/>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91" name="Graphic 35">
              <a:extLst>
                <a:ext uri="{FF2B5EF4-FFF2-40B4-BE49-F238E27FC236}">
                  <a16:creationId xmlns:a16="http://schemas.microsoft.com/office/drawing/2014/main" id="{DED896B1-FE59-452E-8BB6-26933421478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49208" y="2095440"/>
              <a:ext cx="139220" cy="139220"/>
            </a:xfrm>
            <a:prstGeom prst="rect">
              <a:avLst/>
            </a:prstGeom>
          </p:spPr>
        </p:pic>
        <p:pic>
          <p:nvPicPr>
            <p:cNvPr id="192" name="Graphic 49">
              <a:extLst>
                <a:ext uri="{FF2B5EF4-FFF2-40B4-BE49-F238E27FC236}">
                  <a16:creationId xmlns:a16="http://schemas.microsoft.com/office/drawing/2014/main" id="{B1EC17CC-E010-4BFE-B241-4A377BC133B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1700" y="2137866"/>
              <a:ext cx="139220" cy="139220"/>
            </a:xfrm>
            <a:prstGeom prst="rect">
              <a:avLst/>
            </a:prstGeom>
          </p:spPr>
        </p:pic>
        <p:pic>
          <p:nvPicPr>
            <p:cNvPr id="193" name="Graphic 50">
              <a:extLst>
                <a:ext uri="{FF2B5EF4-FFF2-40B4-BE49-F238E27FC236}">
                  <a16:creationId xmlns:a16="http://schemas.microsoft.com/office/drawing/2014/main" id="{01A539DA-8D09-4446-96AE-D6701C4456F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7453" y="2093094"/>
              <a:ext cx="139220" cy="139220"/>
            </a:xfrm>
            <a:prstGeom prst="rect">
              <a:avLst/>
            </a:prstGeom>
          </p:spPr>
        </p:pic>
        <p:pic>
          <p:nvPicPr>
            <p:cNvPr id="194" name="Graphic 52">
              <a:extLst>
                <a:ext uri="{FF2B5EF4-FFF2-40B4-BE49-F238E27FC236}">
                  <a16:creationId xmlns:a16="http://schemas.microsoft.com/office/drawing/2014/main" id="{88551050-8130-49C6-90AC-02C8278FF6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102" y="2132215"/>
              <a:ext cx="139220" cy="139220"/>
            </a:xfrm>
            <a:prstGeom prst="rect">
              <a:avLst/>
            </a:prstGeom>
          </p:spPr>
        </p:pic>
      </p:grpSp>
      <p:pic>
        <p:nvPicPr>
          <p:cNvPr id="197" name="Picture 524">
            <a:extLst>
              <a:ext uri="{FF2B5EF4-FFF2-40B4-BE49-F238E27FC236}">
                <a16:creationId xmlns:a16="http://schemas.microsoft.com/office/drawing/2014/main" id="{F4151ACF-04B7-4C09-8034-29A42884365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0458"/>
          <a:stretch/>
        </p:blipFill>
        <p:spPr>
          <a:xfrm>
            <a:off x="10576242" y="2263628"/>
            <a:ext cx="213855" cy="246221"/>
          </a:xfrm>
          <a:prstGeom prst="rect">
            <a:avLst/>
          </a:prstGeom>
        </p:spPr>
      </p:pic>
      <p:grpSp>
        <p:nvGrpSpPr>
          <p:cNvPr id="198" name="Group 287">
            <a:extLst>
              <a:ext uri="{FF2B5EF4-FFF2-40B4-BE49-F238E27FC236}">
                <a16:creationId xmlns:a16="http://schemas.microsoft.com/office/drawing/2014/main" id="{F47392B1-7B13-49C4-AD5F-88485B7E998D}"/>
              </a:ext>
            </a:extLst>
          </p:cNvPr>
          <p:cNvGrpSpPr/>
          <p:nvPr/>
        </p:nvGrpSpPr>
        <p:grpSpPr>
          <a:xfrm>
            <a:off x="11311384" y="2399925"/>
            <a:ext cx="454285" cy="335833"/>
            <a:chOff x="5411002" y="5874109"/>
            <a:chExt cx="700730" cy="518019"/>
          </a:xfrm>
        </p:grpSpPr>
        <p:sp>
          <p:nvSpPr>
            <p:cNvPr id="199" name="Freeform 5">
              <a:extLst>
                <a:ext uri="{FF2B5EF4-FFF2-40B4-BE49-F238E27FC236}">
                  <a16:creationId xmlns:a16="http://schemas.microsoft.com/office/drawing/2014/main" id="{25AF2055-0311-49FA-BC2A-2EA1EFEA01B9}"/>
                </a:ext>
              </a:extLst>
            </p:cNvPr>
            <p:cNvSpPr>
              <a:spLocks noEditPoints="1"/>
            </p:cNvSpPr>
            <p:nvPr/>
          </p:nvSpPr>
          <p:spPr bwMode="auto">
            <a:xfrm>
              <a:off x="5411002" y="58741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sp>
          <p:nvSpPr>
            <p:cNvPr id="200" name="Freeform 5">
              <a:extLst>
                <a:ext uri="{FF2B5EF4-FFF2-40B4-BE49-F238E27FC236}">
                  <a16:creationId xmlns:a16="http://schemas.microsoft.com/office/drawing/2014/main" id="{71A4FE8D-104C-4A1A-A569-7FA57EC9D8DC}"/>
                </a:ext>
              </a:extLst>
            </p:cNvPr>
            <p:cNvSpPr>
              <a:spLocks noEditPoints="1"/>
            </p:cNvSpPr>
            <p:nvPr/>
          </p:nvSpPr>
          <p:spPr bwMode="auto">
            <a:xfrm>
              <a:off x="5563402" y="6026509"/>
              <a:ext cx="548330" cy="36561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grpSp>
      <p:cxnSp>
        <p:nvCxnSpPr>
          <p:cNvPr id="201" name="Straight Connector 307">
            <a:extLst>
              <a:ext uri="{FF2B5EF4-FFF2-40B4-BE49-F238E27FC236}">
                <a16:creationId xmlns:a16="http://schemas.microsoft.com/office/drawing/2014/main" id="{AEF65503-221C-4D0B-9DDC-2498D55E1F23}"/>
              </a:ext>
            </a:extLst>
          </p:cNvPr>
          <p:cNvCxnSpPr>
            <a:cxnSpLocks/>
          </p:cNvCxnSpPr>
          <p:nvPr/>
        </p:nvCxnSpPr>
        <p:spPr>
          <a:xfrm flipV="1">
            <a:off x="11105709" y="2607281"/>
            <a:ext cx="211647" cy="368025"/>
          </a:xfrm>
          <a:prstGeom prst="line">
            <a:avLst/>
          </a:prstGeom>
          <a:noFill/>
          <a:ln w="12700" cap="flat" cmpd="sng" algn="ctr">
            <a:solidFill>
              <a:srgbClr val="4472C4"/>
            </a:solidFill>
            <a:prstDash val="sysDash"/>
            <a:round/>
            <a:headEnd type="none" w="med" len="med"/>
            <a:tailEnd type="none" w="med" len="med"/>
          </a:ln>
          <a:effectLst/>
        </p:spPr>
      </p:cxnSp>
      <p:pic>
        <p:nvPicPr>
          <p:cNvPr id="202" name="Graphic 285">
            <a:extLst>
              <a:ext uri="{FF2B5EF4-FFF2-40B4-BE49-F238E27FC236}">
                <a16:creationId xmlns:a16="http://schemas.microsoft.com/office/drawing/2014/main" id="{C3676745-DFE5-4547-A56A-F51B40C666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83330" y="2803779"/>
            <a:ext cx="1112644" cy="1001924"/>
          </a:xfrm>
          <a:prstGeom prst="rect">
            <a:avLst/>
          </a:prstGeom>
        </p:spPr>
      </p:pic>
      <p:cxnSp>
        <p:nvCxnSpPr>
          <p:cNvPr id="209" name="Straight Connector 467">
            <a:extLst>
              <a:ext uri="{FF2B5EF4-FFF2-40B4-BE49-F238E27FC236}">
                <a16:creationId xmlns:a16="http://schemas.microsoft.com/office/drawing/2014/main" id="{B8DDF495-00DF-43E6-81F5-9F1581CBDCC4}"/>
              </a:ext>
            </a:extLst>
          </p:cNvPr>
          <p:cNvCxnSpPr>
            <a:cxnSpLocks/>
          </p:cNvCxnSpPr>
          <p:nvPr/>
        </p:nvCxnSpPr>
        <p:spPr>
          <a:xfrm flipH="1" flipV="1">
            <a:off x="10620081" y="2532464"/>
            <a:ext cx="91206" cy="374442"/>
          </a:xfrm>
          <a:prstGeom prst="line">
            <a:avLst/>
          </a:prstGeom>
          <a:noFill/>
          <a:ln w="12700" cap="flat" cmpd="sng" algn="ctr">
            <a:solidFill>
              <a:srgbClr val="4472C4"/>
            </a:solidFill>
            <a:prstDash val="sysDash"/>
            <a:round/>
            <a:headEnd type="none" w="med" len="med"/>
            <a:tailEnd type="none" w="med" len="med"/>
          </a:ln>
          <a:effectLst/>
        </p:spPr>
      </p:cxnSp>
      <p:grpSp>
        <p:nvGrpSpPr>
          <p:cNvPr id="210" name="Group 468">
            <a:extLst>
              <a:ext uri="{FF2B5EF4-FFF2-40B4-BE49-F238E27FC236}">
                <a16:creationId xmlns:a16="http://schemas.microsoft.com/office/drawing/2014/main" id="{59600035-21E6-4E20-99D7-33A8C5A11DEE}"/>
              </a:ext>
            </a:extLst>
          </p:cNvPr>
          <p:cNvGrpSpPr/>
          <p:nvPr/>
        </p:nvGrpSpPr>
        <p:grpSpPr>
          <a:xfrm>
            <a:off x="10162363" y="2341629"/>
            <a:ext cx="485279" cy="417203"/>
            <a:chOff x="186654" y="5040998"/>
            <a:chExt cx="485279" cy="417203"/>
          </a:xfrm>
        </p:grpSpPr>
        <p:pic>
          <p:nvPicPr>
            <p:cNvPr id="211" name="Picture 470">
              <a:extLst>
                <a:ext uri="{FF2B5EF4-FFF2-40B4-BE49-F238E27FC236}">
                  <a16:creationId xmlns:a16="http://schemas.microsoft.com/office/drawing/2014/main" id="{B4A8F3DB-F21D-480B-BB49-B2200012784A}"/>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212" name="Picture 471">
              <a:extLst>
                <a:ext uri="{FF2B5EF4-FFF2-40B4-BE49-F238E27FC236}">
                  <a16:creationId xmlns:a16="http://schemas.microsoft.com/office/drawing/2014/main" id="{95928844-B9D7-49BD-95B3-FE9CBF45F604}"/>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213" name="Picture 472">
              <a:extLst>
                <a:ext uri="{FF2B5EF4-FFF2-40B4-BE49-F238E27FC236}">
                  <a16:creationId xmlns:a16="http://schemas.microsoft.com/office/drawing/2014/main" id="{7B167C66-FA14-4FF0-87DC-BD6F45A7FB84}"/>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sp>
        <p:nvSpPr>
          <p:cNvPr id="214" name="Freeform 5">
            <a:extLst>
              <a:ext uri="{FF2B5EF4-FFF2-40B4-BE49-F238E27FC236}">
                <a16:creationId xmlns:a16="http://schemas.microsoft.com/office/drawing/2014/main" id="{BDE4A417-0026-4475-B24F-68E775E2E813}"/>
              </a:ext>
            </a:extLst>
          </p:cNvPr>
          <p:cNvSpPr>
            <a:spLocks noEditPoints="1"/>
          </p:cNvSpPr>
          <p:nvPr/>
        </p:nvSpPr>
        <p:spPr bwMode="auto">
          <a:xfrm>
            <a:off x="11525974" y="2599018"/>
            <a:ext cx="332524" cy="198077"/>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defTabSz="896386">
              <a:defRPr/>
            </a:pPr>
            <a:endParaRPr lang="en-US" sz="1765" kern="0" dirty="0">
              <a:solidFill>
                <a:sysClr val="windowText" lastClr="000000"/>
              </a:solidFill>
              <a:latin typeface="Meiryo UI" panose="020B0604030504040204" pitchFamily="50" charset="-128"/>
              <a:cs typeface="Segoe UI" panose="020B0502040204020203" pitchFamily="34" charset="0"/>
            </a:endParaRPr>
          </a:p>
        </p:txBody>
      </p:sp>
      <p:pic>
        <p:nvPicPr>
          <p:cNvPr id="215" name="Picture 169">
            <a:extLst>
              <a:ext uri="{FF2B5EF4-FFF2-40B4-BE49-F238E27FC236}">
                <a16:creationId xmlns:a16="http://schemas.microsoft.com/office/drawing/2014/main" id="{90C8B879-A7E9-4C55-B867-2636E49E15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03706" y="5655905"/>
            <a:ext cx="773840" cy="561135"/>
          </a:xfrm>
          <a:prstGeom prst="rect">
            <a:avLst/>
          </a:prstGeom>
        </p:spPr>
      </p:pic>
      <p:sp>
        <p:nvSpPr>
          <p:cNvPr id="217" name="Freeform 5">
            <a:extLst>
              <a:ext uri="{FF2B5EF4-FFF2-40B4-BE49-F238E27FC236}">
                <a16:creationId xmlns:a16="http://schemas.microsoft.com/office/drawing/2014/main" id="{AB5E4F2A-2220-4088-B02C-525960FF0B34}"/>
              </a:ext>
            </a:extLst>
          </p:cNvPr>
          <p:cNvSpPr>
            <a:spLocks noEditPoints="1"/>
          </p:cNvSpPr>
          <p:nvPr/>
        </p:nvSpPr>
        <p:spPr bwMode="auto">
          <a:xfrm>
            <a:off x="8692160" y="5229431"/>
            <a:ext cx="355484" cy="237032"/>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221" name="Group 176">
            <a:extLst>
              <a:ext uri="{FF2B5EF4-FFF2-40B4-BE49-F238E27FC236}">
                <a16:creationId xmlns:a16="http://schemas.microsoft.com/office/drawing/2014/main" id="{82FF87E7-8960-430F-BC9D-B881A22F080D}"/>
              </a:ext>
            </a:extLst>
          </p:cNvPr>
          <p:cNvGrpSpPr/>
          <p:nvPr/>
        </p:nvGrpSpPr>
        <p:grpSpPr>
          <a:xfrm>
            <a:off x="8797686" y="5720884"/>
            <a:ext cx="208649" cy="248086"/>
            <a:chOff x="7324916" y="4139991"/>
            <a:chExt cx="319355" cy="379716"/>
          </a:xfrm>
        </p:grpSpPr>
        <p:sp>
          <p:nvSpPr>
            <p:cNvPr id="228" name="Freeform 9">
              <a:extLst>
                <a:ext uri="{FF2B5EF4-FFF2-40B4-BE49-F238E27FC236}">
                  <a16:creationId xmlns:a16="http://schemas.microsoft.com/office/drawing/2014/main" id="{47108691-7514-448B-85CE-D47D8851D5F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29" name="Oval 8">
              <a:extLst>
                <a:ext uri="{FF2B5EF4-FFF2-40B4-BE49-F238E27FC236}">
                  <a16:creationId xmlns:a16="http://schemas.microsoft.com/office/drawing/2014/main" id="{9E7E0FAF-23E3-4E8C-A56B-2D7C164259B6}"/>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cxnSp>
        <p:nvCxnSpPr>
          <p:cNvPr id="230" name="Straight Connector 191">
            <a:extLst>
              <a:ext uri="{FF2B5EF4-FFF2-40B4-BE49-F238E27FC236}">
                <a16:creationId xmlns:a16="http://schemas.microsoft.com/office/drawing/2014/main" id="{0358C83B-B632-48D6-B581-9038A4A45307}"/>
              </a:ext>
            </a:extLst>
          </p:cNvPr>
          <p:cNvCxnSpPr>
            <a:cxnSpLocks/>
          </p:cNvCxnSpPr>
          <p:nvPr/>
        </p:nvCxnSpPr>
        <p:spPr>
          <a:xfrm flipV="1">
            <a:off x="8611120" y="5498952"/>
            <a:ext cx="199019" cy="192532"/>
          </a:xfrm>
          <a:prstGeom prst="line">
            <a:avLst/>
          </a:prstGeom>
          <a:noFill/>
          <a:ln w="12700" cap="flat" cmpd="sng" algn="ctr">
            <a:solidFill>
              <a:srgbClr val="4472C4"/>
            </a:solidFill>
            <a:prstDash val="sysDash"/>
            <a:round/>
            <a:headEnd type="none" w="med" len="med"/>
            <a:tailEnd type="none" w="med" len="med"/>
          </a:ln>
          <a:effectLst/>
        </p:spPr>
      </p:cxnSp>
      <p:cxnSp>
        <p:nvCxnSpPr>
          <p:cNvPr id="231" name="Straight Connector 192">
            <a:extLst>
              <a:ext uri="{FF2B5EF4-FFF2-40B4-BE49-F238E27FC236}">
                <a16:creationId xmlns:a16="http://schemas.microsoft.com/office/drawing/2014/main" id="{88D48B88-D2CF-4183-BB8A-77DF07A2AF23}"/>
              </a:ext>
            </a:extLst>
          </p:cNvPr>
          <p:cNvCxnSpPr>
            <a:cxnSpLocks/>
          </p:cNvCxnSpPr>
          <p:nvPr/>
        </p:nvCxnSpPr>
        <p:spPr>
          <a:xfrm flipH="1" flipV="1">
            <a:off x="7838099" y="5281109"/>
            <a:ext cx="258977" cy="525705"/>
          </a:xfrm>
          <a:prstGeom prst="line">
            <a:avLst/>
          </a:prstGeom>
          <a:noFill/>
          <a:ln w="12700" cap="flat" cmpd="sng" algn="ctr">
            <a:solidFill>
              <a:srgbClr val="4472C4"/>
            </a:solidFill>
            <a:prstDash val="sysDash"/>
            <a:round/>
            <a:headEnd type="none" w="med" len="med"/>
            <a:tailEnd type="none" w="med" len="med"/>
          </a:ln>
          <a:effectLst/>
        </p:spPr>
      </p:cxnSp>
      <p:pic>
        <p:nvPicPr>
          <p:cNvPr id="234" name="Picture 439">
            <a:extLst>
              <a:ext uri="{FF2B5EF4-FFF2-40B4-BE49-F238E27FC236}">
                <a16:creationId xmlns:a16="http://schemas.microsoft.com/office/drawing/2014/main" id="{DBF151D0-3AD0-44E2-AC51-4FFDA16B82E9}"/>
              </a:ext>
            </a:extLst>
          </p:cNvPr>
          <p:cNvPicPr>
            <a:picLocks noChangeAspect="1"/>
          </p:cNvPicPr>
          <p:nvPr/>
        </p:nvPicPr>
        <p:blipFill>
          <a:blip r:embed="rId4"/>
          <a:stretch>
            <a:fillRect/>
          </a:stretch>
        </p:blipFill>
        <p:spPr>
          <a:xfrm>
            <a:off x="7595459" y="5033691"/>
            <a:ext cx="304015" cy="304013"/>
          </a:xfrm>
          <a:prstGeom prst="rect">
            <a:avLst/>
          </a:prstGeom>
          <a:solidFill>
            <a:sysClr val="window" lastClr="FFFFFF"/>
          </a:solidFill>
          <a:ln>
            <a:solidFill>
              <a:srgbClr val="E7E6E6">
                <a:lumMod val="90000"/>
              </a:srgbClr>
            </a:solidFill>
          </a:ln>
        </p:spPr>
      </p:pic>
      <p:sp>
        <p:nvSpPr>
          <p:cNvPr id="238" name="Rectangle 29">
            <a:extLst>
              <a:ext uri="{FF2B5EF4-FFF2-40B4-BE49-F238E27FC236}">
                <a16:creationId xmlns:a16="http://schemas.microsoft.com/office/drawing/2014/main" id="{3F381CAF-F8F8-4A70-AB0E-7916F42401B1}"/>
              </a:ext>
            </a:extLst>
          </p:cNvPr>
          <p:cNvSpPr/>
          <p:nvPr/>
        </p:nvSpPr>
        <p:spPr>
          <a:xfrm>
            <a:off x="7523922" y="4668422"/>
            <a:ext cx="2103862" cy="1625747"/>
          </a:xfrm>
          <a:prstGeom prst="rect">
            <a:avLst/>
          </a:prstGeom>
          <a:noFill/>
          <a:ln w="12700" cap="flat" cmpd="sng" algn="ctr">
            <a:solidFill>
              <a:srgbClr val="70AD47">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Segoe UI" panose="020B0502040204020203" pitchFamily="34" charset="0"/>
            </a:endParaRPr>
          </a:p>
        </p:txBody>
      </p:sp>
      <p:sp>
        <p:nvSpPr>
          <p:cNvPr id="34" name="Freeform 5">
            <a:extLst>
              <a:ext uri="{FF2B5EF4-FFF2-40B4-BE49-F238E27FC236}">
                <a16:creationId xmlns:a16="http://schemas.microsoft.com/office/drawing/2014/main" id="{6AA3E9D5-4322-41EC-8034-4C76EFE5F843}"/>
              </a:ext>
            </a:extLst>
          </p:cNvPr>
          <p:cNvSpPr>
            <a:spLocks noEditPoints="1"/>
          </p:cNvSpPr>
          <p:nvPr/>
        </p:nvSpPr>
        <p:spPr bwMode="auto">
          <a:xfrm>
            <a:off x="5636185" y="2292001"/>
            <a:ext cx="730085" cy="486811"/>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249" name="Group 443">
            <a:extLst>
              <a:ext uri="{FF2B5EF4-FFF2-40B4-BE49-F238E27FC236}">
                <a16:creationId xmlns:a16="http://schemas.microsoft.com/office/drawing/2014/main" id="{E8DCAE9C-B668-4A57-84DC-0AD46DB3D0E8}"/>
              </a:ext>
            </a:extLst>
          </p:cNvPr>
          <p:cNvGrpSpPr/>
          <p:nvPr/>
        </p:nvGrpSpPr>
        <p:grpSpPr>
          <a:xfrm>
            <a:off x="5633525" y="3571912"/>
            <a:ext cx="652999" cy="587375"/>
            <a:chOff x="96022" y="5040998"/>
            <a:chExt cx="575911" cy="473798"/>
          </a:xfrm>
        </p:grpSpPr>
        <p:pic>
          <p:nvPicPr>
            <p:cNvPr id="250" name="Picture 439">
              <a:extLst>
                <a:ext uri="{FF2B5EF4-FFF2-40B4-BE49-F238E27FC236}">
                  <a16:creationId xmlns:a16="http://schemas.microsoft.com/office/drawing/2014/main" id="{89E8F33F-FE7A-4152-862D-883D5B3D9990}"/>
                </a:ext>
              </a:extLst>
            </p:cNvPr>
            <p:cNvPicPr>
              <a:picLocks noChangeAspect="1"/>
            </p:cNvPicPr>
            <p:nvPr/>
          </p:nvPicPr>
          <p:blipFill>
            <a:blip r:embed="rId4"/>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251" name="Picture 440">
              <a:extLst>
                <a:ext uri="{FF2B5EF4-FFF2-40B4-BE49-F238E27FC236}">
                  <a16:creationId xmlns:a16="http://schemas.microsoft.com/office/drawing/2014/main" id="{E0C6AC57-61F9-4B2A-8C35-5A97C574E2D5}"/>
                </a:ext>
              </a:extLst>
            </p:cNvPr>
            <p:cNvPicPr>
              <a:picLocks noChangeAspect="1"/>
            </p:cNvPicPr>
            <p:nvPr/>
          </p:nvPicPr>
          <p:blipFill>
            <a:blip r:embed="rId4"/>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252" name="Picture 441">
              <a:extLst>
                <a:ext uri="{FF2B5EF4-FFF2-40B4-BE49-F238E27FC236}">
                  <a16:creationId xmlns:a16="http://schemas.microsoft.com/office/drawing/2014/main" id="{4FF009CA-886D-4C95-A313-316E0CE1E08B}"/>
                </a:ext>
              </a:extLst>
            </p:cNvPr>
            <p:cNvPicPr>
              <a:picLocks noChangeAspect="1"/>
            </p:cNvPicPr>
            <p:nvPr/>
          </p:nvPicPr>
          <p:blipFill>
            <a:blip r:embed="rId4"/>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253" name="Picture 442">
              <a:extLst>
                <a:ext uri="{FF2B5EF4-FFF2-40B4-BE49-F238E27FC236}">
                  <a16:creationId xmlns:a16="http://schemas.microsoft.com/office/drawing/2014/main" id="{FC64A79F-2C70-4F53-B6E5-F8A13B8700ED}"/>
                </a:ext>
              </a:extLst>
            </p:cNvPr>
            <p:cNvPicPr>
              <a:picLocks noChangeAspect="1"/>
            </p:cNvPicPr>
            <p:nvPr/>
          </p:nvPicPr>
          <p:blipFill>
            <a:blip r:embed="rId4"/>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grpSp>
        <p:nvGrpSpPr>
          <p:cNvPr id="254" name="Group 175">
            <a:extLst>
              <a:ext uri="{FF2B5EF4-FFF2-40B4-BE49-F238E27FC236}">
                <a16:creationId xmlns:a16="http://schemas.microsoft.com/office/drawing/2014/main" id="{01838AB9-97D4-49FB-A71D-8FD3293484E4}"/>
              </a:ext>
            </a:extLst>
          </p:cNvPr>
          <p:cNvGrpSpPr/>
          <p:nvPr/>
        </p:nvGrpSpPr>
        <p:grpSpPr>
          <a:xfrm>
            <a:off x="5656681" y="4993875"/>
            <a:ext cx="629843" cy="703408"/>
            <a:chOff x="5849498" y="3756562"/>
            <a:chExt cx="797804" cy="890987"/>
          </a:xfrm>
        </p:grpSpPr>
        <p:grpSp>
          <p:nvGrpSpPr>
            <p:cNvPr id="255" name="Group 176">
              <a:extLst>
                <a:ext uri="{FF2B5EF4-FFF2-40B4-BE49-F238E27FC236}">
                  <a16:creationId xmlns:a16="http://schemas.microsoft.com/office/drawing/2014/main" id="{FD55B874-71EE-489E-AE20-1035AA285639}"/>
                </a:ext>
              </a:extLst>
            </p:cNvPr>
            <p:cNvGrpSpPr/>
            <p:nvPr/>
          </p:nvGrpSpPr>
          <p:grpSpPr>
            <a:xfrm>
              <a:off x="5849498" y="3756562"/>
              <a:ext cx="493004" cy="586187"/>
              <a:chOff x="7324916" y="4139991"/>
              <a:chExt cx="319355" cy="379716"/>
            </a:xfrm>
          </p:grpSpPr>
          <p:sp>
            <p:nvSpPr>
              <p:cNvPr id="262" name="Freeform 9">
                <a:extLst>
                  <a:ext uri="{FF2B5EF4-FFF2-40B4-BE49-F238E27FC236}">
                    <a16:creationId xmlns:a16="http://schemas.microsoft.com/office/drawing/2014/main" id="{D0986659-88F0-44A6-932D-250994D2E89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63" name="Oval 8">
                <a:extLst>
                  <a:ext uri="{FF2B5EF4-FFF2-40B4-BE49-F238E27FC236}">
                    <a16:creationId xmlns:a16="http://schemas.microsoft.com/office/drawing/2014/main" id="{4C32F79C-ED53-4447-9A36-E3C424C06C4D}"/>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256" name="Group 177">
              <a:extLst>
                <a:ext uri="{FF2B5EF4-FFF2-40B4-BE49-F238E27FC236}">
                  <a16:creationId xmlns:a16="http://schemas.microsoft.com/office/drawing/2014/main" id="{4CA40F5B-519F-437B-9DA4-8F8349DA5AF9}"/>
                </a:ext>
              </a:extLst>
            </p:cNvPr>
            <p:cNvGrpSpPr/>
            <p:nvPr/>
          </p:nvGrpSpPr>
          <p:grpSpPr>
            <a:xfrm>
              <a:off x="6001898" y="3908962"/>
              <a:ext cx="493004" cy="586187"/>
              <a:chOff x="7324916" y="4139991"/>
              <a:chExt cx="319355" cy="379716"/>
            </a:xfrm>
          </p:grpSpPr>
          <p:sp>
            <p:nvSpPr>
              <p:cNvPr id="260" name="Freeform 9">
                <a:extLst>
                  <a:ext uri="{FF2B5EF4-FFF2-40B4-BE49-F238E27FC236}">
                    <a16:creationId xmlns:a16="http://schemas.microsoft.com/office/drawing/2014/main" id="{E1B4D6F7-00DE-444C-AFF5-A73BB8F3DD5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61" name="Oval 8">
                <a:extLst>
                  <a:ext uri="{FF2B5EF4-FFF2-40B4-BE49-F238E27FC236}">
                    <a16:creationId xmlns:a16="http://schemas.microsoft.com/office/drawing/2014/main" id="{A4162977-3D82-4944-92F2-B6FFB32F38F2}"/>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257" name="Group 178">
              <a:extLst>
                <a:ext uri="{FF2B5EF4-FFF2-40B4-BE49-F238E27FC236}">
                  <a16:creationId xmlns:a16="http://schemas.microsoft.com/office/drawing/2014/main" id="{5EEA786C-EBBC-4DD7-9F16-160F1C30FA1B}"/>
                </a:ext>
              </a:extLst>
            </p:cNvPr>
            <p:cNvGrpSpPr/>
            <p:nvPr/>
          </p:nvGrpSpPr>
          <p:grpSpPr>
            <a:xfrm>
              <a:off x="6154298" y="4061362"/>
              <a:ext cx="493004" cy="586187"/>
              <a:chOff x="7324916" y="4139991"/>
              <a:chExt cx="319355" cy="379716"/>
            </a:xfrm>
          </p:grpSpPr>
          <p:sp>
            <p:nvSpPr>
              <p:cNvPr id="258" name="Freeform 9">
                <a:extLst>
                  <a:ext uri="{FF2B5EF4-FFF2-40B4-BE49-F238E27FC236}">
                    <a16:creationId xmlns:a16="http://schemas.microsoft.com/office/drawing/2014/main" id="{04C20048-B2EF-4705-BC66-9C96F58FF5F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59" name="Oval 8">
                <a:extLst>
                  <a:ext uri="{FF2B5EF4-FFF2-40B4-BE49-F238E27FC236}">
                    <a16:creationId xmlns:a16="http://schemas.microsoft.com/office/drawing/2014/main" id="{5D29378E-B096-4EDB-A443-88A3B0CE117A}"/>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sp>
        <p:nvSpPr>
          <p:cNvPr id="36" name="テキスト ボックス 35">
            <a:extLst>
              <a:ext uri="{FF2B5EF4-FFF2-40B4-BE49-F238E27FC236}">
                <a16:creationId xmlns:a16="http://schemas.microsoft.com/office/drawing/2014/main" id="{3CF2627F-89AC-418D-BB61-4AC861B9318E}"/>
              </a:ext>
            </a:extLst>
          </p:cNvPr>
          <p:cNvSpPr txBox="1"/>
          <p:nvPr/>
        </p:nvSpPr>
        <p:spPr>
          <a:xfrm>
            <a:off x="5177180" y="2719890"/>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デバイス</a:t>
            </a:r>
          </a:p>
        </p:txBody>
      </p:sp>
      <p:sp>
        <p:nvSpPr>
          <p:cNvPr id="37" name="テキスト ボックス 36">
            <a:extLst>
              <a:ext uri="{FF2B5EF4-FFF2-40B4-BE49-F238E27FC236}">
                <a16:creationId xmlns:a16="http://schemas.microsoft.com/office/drawing/2014/main" id="{B97C04F1-618B-460B-8A5B-8DC319205733}"/>
              </a:ext>
            </a:extLst>
          </p:cNvPr>
          <p:cNvSpPr txBox="1"/>
          <p:nvPr/>
        </p:nvSpPr>
        <p:spPr>
          <a:xfrm>
            <a:off x="5179862" y="4085698"/>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アプリ</a:t>
            </a:r>
          </a:p>
        </p:txBody>
      </p:sp>
      <p:sp>
        <p:nvSpPr>
          <p:cNvPr id="38" name="テキスト ボックス 37">
            <a:extLst>
              <a:ext uri="{FF2B5EF4-FFF2-40B4-BE49-F238E27FC236}">
                <a16:creationId xmlns:a16="http://schemas.microsoft.com/office/drawing/2014/main" id="{478088DC-DE5F-4EB4-B51C-90ACE550797C}"/>
              </a:ext>
            </a:extLst>
          </p:cNvPr>
          <p:cNvSpPr txBox="1"/>
          <p:nvPr/>
        </p:nvSpPr>
        <p:spPr>
          <a:xfrm>
            <a:off x="5205206" y="5574085"/>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ユーザー</a:t>
            </a:r>
          </a:p>
        </p:txBody>
      </p:sp>
      <p:grpSp>
        <p:nvGrpSpPr>
          <p:cNvPr id="270" name="Group 311">
            <a:extLst>
              <a:ext uri="{FF2B5EF4-FFF2-40B4-BE49-F238E27FC236}">
                <a16:creationId xmlns:a16="http://schemas.microsoft.com/office/drawing/2014/main" id="{B9DCFD47-057A-4422-9190-36F2DA3A7B18}"/>
              </a:ext>
            </a:extLst>
          </p:cNvPr>
          <p:cNvGrpSpPr/>
          <p:nvPr/>
        </p:nvGrpSpPr>
        <p:grpSpPr>
          <a:xfrm>
            <a:off x="9059795" y="3247235"/>
            <a:ext cx="286729" cy="351242"/>
            <a:chOff x="7324916" y="4139991"/>
            <a:chExt cx="319355" cy="379716"/>
          </a:xfrm>
        </p:grpSpPr>
        <p:sp>
          <p:nvSpPr>
            <p:cNvPr id="271" name="Freeform 9">
              <a:extLst>
                <a:ext uri="{FF2B5EF4-FFF2-40B4-BE49-F238E27FC236}">
                  <a16:creationId xmlns:a16="http://schemas.microsoft.com/office/drawing/2014/main" id="{03FFFB28-5D93-48F0-A70A-0BA9D93792BB}"/>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72" name="Oval 8">
              <a:extLst>
                <a:ext uri="{FF2B5EF4-FFF2-40B4-BE49-F238E27FC236}">
                  <a16:creationId xmlns:a16="http://schemas.microsoft.com/office/drawing/2014/main" id="{F2601F3A-4CA9-4EB9-858B-ECEFB47B8789}"/>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273" name="Group 310">
            <a:extLst>
              <a:ext uri="{FF2B5EF4-FFF2-40B4-BE49-F238E27FC236}">
                <a16:creationId xmlns:a16="http://schemas.microsoft.com/office/drawing/2014/main" id="{7AE20FAC-2222-4E3D-8CF7-977323A9C754}"/>
              </a:ext>
            </a:extLst>
          </p:cNvPr>
          <p:cNvGrpSpPr/>
          <p:nvPr/>
        </p:nvGrpSpPr>
        <p:grpSpPr>
          <a:xfrm>
            <a:off x="11307144" y="3183276"/>
            <a:ext cx="286729" cy="351242"/>
            <a:chOff x="7324916" y="4139991"/>
            <a:chExt cx="319355" cy="379716"/>
          </a:xfrm>
        </p:grpSpPr>
        <p:sp>
          <p:nvSpPr>
            <p:cNvPr id="274" name="Freeform 9">
              <a:extLst>
                <a:ext uri="{FF2B5EF4-FFF2-40B4-BE49-F238E27FC236}">
                  <a16:creationId xmlns:a16="http://schemas.microsoft.com/office/drawing/2014/main" id="{8544B6C2-CE3F-46A3-B797-EC04AC65C782}"/>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75" name="Oval 8">
              <a:extLst>
                <a:ext uri="{FF2B5EF4-FFF2-40B4-BE49-F238E27FC236}">
                  <a16:creationId xmlns:a16="http://schemas.microsoft.com/office/drawing/2014/main" id="{EF72E444-03CE-48AF-9683-EA670FB64653}"/>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276" name="Group 311">
            <a:extLst>
              <a:ext uri="{FF2B5EF4-FFF2-40B4-BE49-F238E27FC236}">
                <a16:creationId xmlns:a16="http://schemas.microsoft.com/office/drawing/2014/main" id="{54F9D282-C5F7-48A9-9864-0B4661FF1A16}"/>
              </a:ext>
            </a:extLst>
          </p:cNvPr>
          <p:cNvGrpSpPr/>
          <p:nvPr/>
        </p:nvGrpSpPr>
        <p:grpSpPr>
          <a:xfrm>
            <a:off x="11395779" y="3274594"/>
            <a:ext cx="286729" cy="351242"/>
            <a:chOff x="7324916" y="4139991"/>
            <a:chExt cx="319355" cy="379716"/>
          </a:xfrm>
        </p:grpSpPr>
        <p:sp>
          <p:nvSpPr>
            <p:cNvPr id="277" name="Freeform 9">
              <a:extLst>
                <a:ext uri="{FF2B5EF4-FFF2-40B4-BE49-F238E27FC236}">
                  <a16:creationId xmlns:a16="http://schemas.microsoft.com/office/drawing/2014/main" id="{E28A31F0-B6F6-4AB5-BE4C-8A9199624D6F}"/>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78" name="Oval 8">
              <a:extLst>
                <a:ext uri="{FF2B5EF4-FFF2-40B4-BE49-F238E27FC236}">
                  <a16:creationId xmlns:a16="http://schemas.microsoft.com/office/drawing/2014/main" id="{41F20700-54AC-4B86-9A78-3488FAABA5B1}"/>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grpSp>
        <p:nvGrpSpPr>
          <p:cNvPr id="279" name="Group 311">
            <a:extLst>
              <a:ext uri="{FF2B5EF4-FFF2-40B4-BE49-F238E27FC236}">
                <a16:creationId xmlns:a16="http://schemas.microsoft.com/office/drawing/2014/main" id="{A375F70B-D669-49F2-8066-C4B7396D09BA}"/>
              </a:ext>
            </a:extLst>
          </p:cNvPr>
          <p:cNvGrpSpPr/>
          <p:nvPr/>
        </p:nvGrpSpPr>
        <p:grpSpPr>
          <a:xfrm>
            <a:off x="11508853" y="3377207"/>
            <a:ext cx="286729" cy="351242"/>
            <a:chOff x="7324916" y="4139991"/>
            <a:chExt cx="319355" cy="379716"/>
          </a:xfrm>
        </p:grpSpPr>
        <p:sp>
          <p:nvSpPr>
            <p:cNvPr id="280" name="Freeform 9">
              <a:extLst>
                <a:ext uri="{FF2B5EF4-FFF2-40B4-BE49-F238E27FC236}">
                  <a16:creationId xmlns:a16="http://schemas.microsoft.com/office/drawing/2014/main" id="{425F9412-A17B-4ACE-A38B-069A415BBD5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sp>
          <p:nvSpPr>
            <p:cNvPr id="281" name="Oval 8">
              <a:extLst>
                <a:ext uri="{FF2B5EF4-FFF2-40B4-BE49-F238E27FC236}">
                  <a16:creationId xmlns:a16="http://schemas.microsoft.com/office/drawing/2014/main" id="{5E9B63DD-9F91-4B85-ADAA-16042B9A4BBD}"/>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a:defRPr/>
              </a:pPr>
              <a:endParaRPr lang="en-US" sz="1836" kern="0" dirty="0">
                <a:solidFill>
                  <a:srgbClr val="353535"/>
                </a:solidFill>
                <a:latin typeface="Meiryo UI" panose="020B0604030504040204" pitchFamily="50" charset="-128"/>
                <a:cs typeface="Segoe UI" panose="020B0502040204020203" pitchFamily="34" charset="0"/>
              </a:endParaRPr>
            </a:p>
          </p:txBody>
        </p:sp>
      </p:grpSp>
      <p:sp>
        <p:nvSpPr>
          <p:cNvPr id="5" name="四角形: 角を丸くする 4">
            <a:extLst>
              <a:ext uri="{FF2B5EF4-FFF2-40B4-BE49-F238E27FC236}">
                <a16:creationId xmlns:a16="http://schemas.microsoft.com/office/drawing/2014/main" id="{B68F63FF-7554-4FCA-B774-37AC4C25A0A7}"/>
              </a:ext>
            </a:extLst>
          </p:cNvPr>
          <p:cNvSpPr/>
          <p:nvPr/>
        </p:nvSpPr>
        <p:spPr bwMode="auto">
          <a:xfrm>
            <a:off x="7306122" y="1010902"/>
            <a:ext cx="4791519" cy="5727946"/>
          </a:xfrm>
          <a:prstGeom prst="roundRect">
            <a:avLst>
              <a:gd name="adj" fmla="val 6720"/>
            </a:avLst>
          </a:prstGeom>
          <a:solidFill>
            <a:schemeClr val="tx2">
              <a:lumMod val="40000"/>
              <a:lumOff val="60000"/>
              <a:alpha val="30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latin typeface="Meiryo UI" panose="020B0604030504040204" pitchFamily="50" charset="-128"/>
            </a:endParaRPr>
          </a:p>
        </p:txBody>
      </p:sp>
    </p:spTree>
    <p:extLst>
      <p:ext uri="{BB962C8B-B14F-4D97-AF65-F5344CB8AC3E}">
        <p14:creationId xmlns:p14="http://schemas.microsoft.com/office/powerpoint/2010/main" val="4019459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26363AF-56AC-4F6B-A0AF-AF1555ED36BF}"/>
              </a:ext>
            </a:extLst>
          </p:cNvPr>
          <p:cNvSpPr>
            <a:spLocks noGrp="1"/>
          </p:cNvSpPr>
          <p:nvPr>
            <p:ph type="title"/>
          </p:nvPr>
        </p:nvSpPr>
        <p:spPr>
          <a:xfrm>
            <a:off x="269239" y="2084172"/>
            <a:ext cx="11653523" cy="849463"/>
          </a:xfrm>
        </p:spPr>
        <p:txBody>
          <a:bodyPr/>
          <a:lstStyle/>
          <a:p>
            <a:r>
              <a:rPr lang="ja-JP" altLang="en-US" sz="4800" dirty="0">
                <a:latin typeface="Meiryo UI" panose="020B0604030504040204" pitchFamily="50" charset="-128"/>
                <a:ea typeface="Meiryo UI" panose="020B0604030504040204" pitchFamily="50" charset="-128"/>
              </a:rPr>
              <a:t>今何をすればいいのか</a:t>
            </a:r>
            <a:r>
              <a:rPr lang="en-US" altLang="ja-JP" sz="4800" dirty="0">
                <a:latin typeface="Meiryo UI" panose="020B0604030504040204" pitchFamily="50" charset="-128"/>
                <a:ea typeface="Meiryo UI" panose="020B0604030504040204" pitchFamily="50" charset="-128"/>
              </a:rPr>
              <a:t>/</a:t>
            </a:r>
            <a:r>
              <a:rPr lang="ja-JP" altLang="en-US" sz="4800" dirty="0">
                <a:latin typeface="Meiryo UI" panose="020B0604030504040204" pitchFamily="50" charset="-128"/>
                <a:ea typeface="Meiryo UI" panose="020B0604030504040204" pitchFamily="50" charset="-128"/>
              </a:rPr>
              <a:t>今後どうなるのか</a:t>
            </a:r>
            <a:endParaRPr lang="ja-JP" altLang="en-US" sz="4800" dirty="0"/>
          </a:p>
        </p:txBody>
      </p:sp>
    </p:spTree>
    <p:extLst>
      <p:ext uri="{BB962C8B-B14F-4D97-AF65-F5344CB8AC3E}">
        <p14:creationId xmlns:p14="http://schemas.microsoft.com/office/powerpoint/2010/main" val="2730732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58BF8348-394A-4D4E-8227-66519222D069}"/>
              </a:ext>
            </a:extLst>
          </p:cNvPr>
          <p:cNvPicPr>
            <a:picLocks noChangeAspect="1"/>
          </p:cNvPicPr>
          <p:nvPr/>
        </p:nvPicPr>
        <p:blipFill>
          <a:blip r:embed="rId3"/>
          <a:stretch>
            <a:fillRect/>
          </a:stretch>
        </p:blipFill>
        <p:spPr>
          <a:xfrm>
            <a:off x="3257289" y="1126368"/>
            <a:ext cx="5622483" cy="2654669"/>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en-US" altLang="ja-JP" sz="2600" dirty="0">
                <a:solidFill>
                  <a:srgbClr val="0078D4"/>
                </a:solidFill>
                <a:latin typeface="Meiryo UI" panose="020B0604030504040204" pitchFamily="50" charset="-128"/>
                <a:ea typeface="Meiryo UI" panose="020B0604030504040204" pitchFamily="50" charset="-128"/>
              </a:rPr>
              <a:t>Azure AD </a:t>
            </a:r>
            <a:r>
              <a:rPr kumimoji="1" lang="ja-JP" altLang="en-US" sz="2600" dirty="0">
                <a:solidFill>
                  <a:srgbClr val="0078D4"/>
                </a:solidFill>
                <a:latin typeface="Meiryo UI" panose="020B0604030504040204" pitchFamily="50" charset="-128"/>
                <a:ea typeface="Meiryo UI" panose="020B0604030504040204" pitchFamily="50" charset="-128"/>
              </a:rPr>
              <a:t>とのハイブリッド構成に！</a:t>
            </a:r>
            <a:r>
              <a:rPr kumimoji="1" lang="en-US" altLang="ja-JP" sz="2600" dirty="0">
                <a:solidFill>
                  <a:srgbClr val="0078D4"/>
                </a:solidFill>
                <a:latin typeface="Meiryo UI" panose="020B0604030504040204" pitchFamily="50" charset="-128"/>
                <a:ea typeface="Meiryo UI" panose="020B0604030504040204" pitchFamily="50" charset="-128"/>
              </a:rPr>
              <a:t> </a:t>
            </a:r>
          </a:p>
        </p:txBody>
      </p:sp>
      <p:sp>
        <p:nvSpPr>
          <p:cNvPr id="5" name="テキスト ボックス 4">
            <a:extLst>
              <a:ext uri="{FF2B5EF4-FFF2-40B4-BE49-F238E27FC236}">
                <a16:creationId xmlns:a16="http://schemas.microsoft.com/office/drawing/2014/main" id="{5C2566B6-3032-4E4E-84B3-3F35F66B4F16}"/>
              </a:ext>
            </a:extLst>
          </p:cNvPr>
          <p:cNvSpPr txBox="1"/>
          <p:nvPr/>
        </p:nvSpPr>
        <p:spPr>
          <a:xfrm>
            <a:off x="463034" y="3884772"/>
            <a:ext cx="10257943" cy="2452979"/>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8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オンプレ </a:t>
            </a:r>
            <a:r>
              <a:rPr kumimoji="1" lang="en-US" altLang="ja-JP" sz="28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a:t>
            </a:r>
            <a:r>
              <a:rPr kumimoji="1" lang="ja-JP" altLang="en-US" sz="28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の運用をそのまま。クラウドの良いところ取り</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既存のオンプレ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を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とハイブリッド構成にする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徐々にクラウドの機能を活用していく</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オンプレの機能ではなく 「目的」 をマッピングすることが重要</a:t>
            </a:r>
            <a:endPar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Tree>
    <p:extLst>
      <p:ext uri="{BB962C8B-B14F-4D97-AF65-F5344CB8AC3E}">
        <p14:creationId xmlns:p14="http://schemas.microsoft.com/office/powerpoint/2010/main" val="5683444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F55EF9-B15A-4BE8-A5C1-304F2D906E57}"/>
              </a:ext>
            </a:extLst>
          </p:cNvPr>
          <p:cNvSpPr>
            <a:spLocks noGrp="1"/>
          </p:cNvSpPr>
          <p:nvPr>
            <p:ph type="body" sz="quarter" idx="10"/>
          </p:nvPr>
        </p:nvSpPr>
        <p:spPr>
          <a:xfrm>
            <a:off x="233198" y="1491918"/>
            <a:ext cx="11734319" cy="2598147"/>
          </a:xfrm>
        </p:spPr>
        <p:txBody>
          <a:bodyPr/>
          <a:lstStyle/>
          <a:p>
            <a:pPr lvl="0"/>
            <a:r>
              <a:rPr lang="ja-JP" altLang="en-US" dirty="0"/>
              <a:t>開発チームのメンバーがお届けする日本語の </a:t>
            </a:r>
            <a:r>
              <a:rPr lang="en-US" altLang="ja-JP" dirty="0"/>
              <a:t>Webinar</a:t>
            </a:r>
          </a:p>
          <a:p>
            <a:pPr lvl="0"/>
            <a:endParaRPr lang="en-US" altLang="ja-JP" dirty="0"/>
          </a:p>
          <a:p>
            <a:pPr lvl="0"/>
            <a:r>
              <a:rPr lang="ja-JP" altLang="en-US" dirty="0"/>
              <a:t>今後取り上げてほしいトピックがあれがフィードバックから</a:t>
            </a:r>
            <a:br>
              <a:rPr lang="en-US" altLang="ja-JP" dirty="0"/>
            </a:br>
            <a:r>
              <a:rPr lang="ja-JP" altLang="en-US" dirty="0"/>
              <a:t>お伝えください。</a:t>
            </a:r>
            <a:endParaRPr lang="en-US" altLang="ja-JP" dirty="0"/>
          </a:p>
        </p:txBody>
      </p:sp>
      <p:sp>
        <p:nvSpPr>
          <p:cNvPr id="7" name="Text Placeholder 6">
            <a:extLst>
              <a:ext uri="{FF2B5EF4-FFF2-40B4-BE49-F238E27FC236}">
                <a16:creationId xmlns:a16="http://schemas.microsoft.com/office/drawing/2014/main" id="{672F9A0C-FDEB-4FBB-91E1-B6196F06D25C}"/>
              </a:ext>
            </a:extLst>
          </p:cNvPr>
          <p:cNvSpPr>
            <a:spLocks noGrp="1"/>
          </p:cNvSpPr>
          <p:nvPr>
            <p:ph type="body" sz="quarter" idx="11"/>
          </p:nvPr>
        </p:nvSpPr>
        <p:spPr/>
        <p:txBody>
          <a:bodyPr/>
          <a:lstStyle/>
          <a:p>
            <a:r>
              <a:rPr lang="ja-JP" altLang="en-US"/>
              <a:t>本 </a:t>
            </a:r>
            <a:r>
              <a:rPr lang="en-US" altLang="ja-JP"/>
              <a:t>Webinar </a:t>
            </a:r>
            <a:r>
              <a:rPr lang="ja-JP" altLang="en-US"/>
              <a:t>シリーズの特徴</a:t>
            </a:r>
            <a:endParaRPr lang="en-US" dirty="0"/>
          </a:p>
        </p:txBody>
      </p:sp>
    </p:spTree>
    <p:extLst>
      <p:ext uri="{BB962C8B-B14F-4D97-AF65-F5344CB8AC3E}">
        <p14:creationId xmlns:p14="http://schemas.microsoft.com/office/powerpoint/2010/main" val="16338174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en-US" altLang="ja-JP" sz="2600" dirty="0">
                <a:solidFill>
                  <a:srgbClr val="0078D4"/>
                </a:solidFill>
                <a:latin typeface="Meiryo UI" panose="020B0604030504040204" pitchFamily="50" charset="-128"/>
                <a:ea typeface="Meiryo UI" panose="020B0604030504040204" pitchFamily="50" charset="-128"/>
              </a:rPr>
              <a:t>Azure AD </a:t>
            </a:r>
            <a:r>
              <a:rPr kumimoji="1" lang="ja-JP" altLang="en-US" sz="2600" dirty="0">
                <a:solidFill>
                  <a:srgbClr val="0078D4"/>
                </a:solidFill>
                <a:latin typeface="Meiryo UI" panose="020B0604030504040204" pitchFamily="50" charset="-128"/>
                <a:ea typeface="Meiryo UI" panose="020B0604030504040204" pitchFamily="50" charset="-128"/>
              </a:rPr>
              <a:t>とのハイブリッド構成に！</a:t>
            </a:r>
            <a:r>
              <a:rPr kumimoji="1" lang="en-US" altLang="ja-JP" sz="2600" dirty="0">
                <a:solidFill>
                  <a:srgbClr val="0078D4"/>
                </a:solidFill>
                <a:latin typeface="Meiryo UI" panose="020B0604030504040204" pitchFamily="50" charset="-128"/>
                <a:ea typeface="Meiryo UI" panose="020B0604030504040204" pitchFamily="50" charset="-128"/>
              </a:rPr>
              <a:t> </a:t>
            </a:r>
          </a:p>
        </p:txBody>
      </p:sp>
      <p:pic>
        <p:nvPicPr>
          <p:cNvPr id="17" name="図 16">
            <a:extLst>
              <a:ext uri="{FF2B5EF4-FFF2-40B4-BE49-F238E27FC236}">
                <a16:creationId xmlns:a16="http://schemas.microsoft.com/office/drawing/2014/main" id="{39066504-D508-41C2-8045-01F3DC0FC071}"/>
              </a:ext>
            </a:extLst>
          </p:cNvPr>
          <p:cNvPicPr>
            <a:picLocks noChangeAspect="1"/>
          </p:cNvPicPr>
          <p:nvPr/>
        </p:nvPicPr>
        <p:blipFill>
          <a:blip r:embed="rId3"/>
          <a:stretch>
            <a:fillRect/>
          </a:stretch>
        </p:blipFill>
        <p:spPr>
          <a:xfrm>
            <a:off x="86922" y="4684214"/>
            <a:ext cx="5888002" cy="1182410"/>
          </a:xfrm>
          <a:prstGeom prst="rect">
            <a:avLst/>
          </a:prstGeom>
        </p:spPr>
      </p:pic>
      <p:pic>
        <p:nvPicPr>
          <p:cNvPr id="18" name="図 17">
            <a:extLst>
              <a:ext uri="{FF2B5EF4-FFF2-40B4-BE49-F238E27FC236}">
                <a16:creationId xmlns:a16="http://schemas.microsoft.com/office/drawing/2014/main" id="{3110F089-3AD6-4702-BFD9-A2E5020C591C}"/>
              </a:ext>
            </a:extLst>
          </p:cNvPr>
          <p:cNvPicPr>
            <a:picLocks noChangeAspect="1"/>
          </p:cNvPicPr>
          <p:nvPr/>
        </p:nvPicPr>
        <p:blipFill>
          <a:blip r:embed="rId4"/>
          <a:stretch>
            <a:fillRect/>
          </a:stretch>
        </p:blipFill>
        <p:spPr>
          <a:xfrm>
            <a:off x="6096000" y="4649153"/>
            <a:ext cx="5891701" cy="1006683"/>
          </a:xfrm>
          <a:prstGeom prst="rect">
            <a:avLst/>
          </a:prstGeom>
        </p:spPr>
      </p:pic>
      <p:sp>
        <p:nvSpPr>
          <p:cNvPr id="3" name="テキスト ボックス 2">
            <a:extLst>
              <a:ext uri="{FF2B5EF4-FFF2-40B4-BE49-F238E27FC236}">
                <a16:creationId xmlns:a16="http://schemas.microsoft.com/office/drawing/2014/main" id="{20C6FCE6-ABA9-46A7-9F2E-8D6C9F57CEBB}"/>
              </a:ext>
            </a:extLst>
          </p:cNvPr>
          <p:cNvSpPr txBox="1"/>
          <p:nvPr/>
        </p:nvSpPr>
        <p:spPr>
          <a:xfrm>
            <a:off x="228724" y="1413566"/>
            <a:ext cx="10356111" cy="738664"/>
          </a:xfrm>
          <a:prstGeom prst="rect">
            <a:avLst/>
          </a:prstGeom>
          <a:noFill/>
        </p:spPr>
        <p:txBody>
          <a:bodyPr wrap="square" lIns="182880" tIns="146304" rIns="182880" bIns="146304" rtlCol="0">
            <a:spAutoFit/>
          </a:bodyPr>
          <a:lstStyle/>
          <a:p>
            <a:pPr>
              <a:lnSpc>
                <a:spcPct val="90000"/>
              </a:lnSpc>
              <a:spcAft>
                <a:spcPts val="600"/>
              </a:spcAft>
            </a:pPr>
            <a:r>
              <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TIPS: </a:t>
            </a:r>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ベスト プラクティスに従った構成すること！</a:t>
            </a:r>
            <a:endPar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
        <p:nvSpPr>
          <p:cNvPr id="6" name="テキスト ボックス 5">
            <a:extLst>
              <a:ext uri="{FF2B5EF4-FFF2-40B4-BE49-F238E27FC236}">
                <a16:creationId xmlns:a16="http://schemas.microsoft.com/office/drawing/2014/main" id="{8D71A28C-C69F-47D6-851E-63C35A2A2757}"/>
              </a:ext>
            </a:extLst>
          </p:cNvPr>
          <p:cNvSpPr txBox="1"/>
          <p:nvPr/>
        </p:nvSpPr>
        <p:spPr>
          <a:xfrm>
            <a:off x="3612411" y="6306810"/>
            <a:ext cx="10356111" cy="871008"/>
          </a:xfrm>
          <a:prstGeom prst="rect">
            <a:avLst/>
          </a:prstGeom>
          <a:noFill/>
        </p:spPr>
        <p:txBody>
          <a:bodyPr wrap="square" lIns="182880" tIns="146304" rIns="182880" bIns="146304" rtlCol="0">
            <a:spAutoFit/>
          </a:bodyPr>
          <a:lstStyle/>
          <a:p>
            <a:pPr>
              <a:lnSpc>
                <a:spcPct val="90000"/>
              </a:lnSpc>
              <a:spcAft>
                <a:spcPts val="600"/>
              </a:spcAft>
            </a:pP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アーキティクチャ概要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Azure AD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を設計するためのガイドライン</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hlinkClick r:id="rId5"/>
              </a:rPr>
              <a:t>録画</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hlinkClick r:id="rId6"/>
              </a:rPr>
              <a:t>PPT</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p>
        </p:txBody>
      </p:sp>
      <p:sp>
        <p:nvSpPr>
          <p:cNvPr id="7" name="フリーフォーム: 図形 6">
            <a:extLst>
              <a:ext uri="{FF2B5EF4-FFF2-40B4-BE49-F238E27FC236}">
                <a16:creationId xmlns:a16="http://schemas.microsoft.com/office/drawing/2014/main" id="{EA62D29E-C54F-4150-A453-290F992DDCE5}"/>
              </a:ext>
            </a:extLst>
          </p:cNvPr>
          <p:cNvSpPr/>
          <p:nvPr/>
        </p:nvSpPr>
        <p:spPr bwMode="auto">
          <a:xfrm>
            <a:off x="4054238" y="2527561"/>
            <a:ext cx="1811946" cy="619879"/>
          </a:xfrm>
          <a:custGeom>
            <a:avLst/>
            <a:gdLst>
              <a:gd name="connsiteX0" fmla="*/ 0 w 1811946"/>
              <a:gd name="connsiteY0" fmla="*/ 0 h 619879"/>
              <a:gd name="connsiteX1" fmla="*/ 1561492 w 1811946"/>
              <a:gd name="connsiteY1" fmla="*/ 0 h 619879"/>
              <a:gd name="connsiteX2" fmla="*/ 1594559 w 1811946"/>
              <a:gd name="connsiteY2" fmla="*/ 0 h 619879"/>
              <a:gd name="connsiteX3" fmla="*/ 1761854 w 1811946"/>
              <a:gd name="connsiteY3" fmla="*/ 0 h 619879"/>
              <a:gd name="connsiteX4" fmla="*/ 1811946 w 1811946"/>
              <a:gd name="connsiteY4" fmla="*/ 50092 h 619879"/>
              <a:gd name="connsiteX5" fmla="*/ 1811946 w 1811946"/>
              <a:gd name="connsiteY5" fmla="*/ 569787 h 619879"/>
              <a:gd name="connsiteX6" fmla="*/ 1761854 w 1811946"/>
              <a:gd name="connsiteY6" fmla="*/ 619879 h 619879"/>
              <a:gd name="connsiteX7" fmla="*/ 1594559 w 1811946"/>
              <a:gd name="connsiteY7" fmla="*/ 619879 h 619879"/>
              <a:gd name="connsiteX8" fmla="*/ 1561492 w 1811946"/>
              <a:gd name="connsiteY8" fmla="*/ 619879 h 619879"/>
              <a:gd name="connsiteX9" fmla="*/ 0 w 1811946"/>
              <a:gd name="connsiteY9" fmla="*/ 619879 h 61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946" h="619879">
                <a:moveTo>
                  <a:pt x="0" y="0"/>
                </a:moveTo>
                <a:lnTo>
                  <a:pt x="1561492" y="0"/>
                </a:lnTo>
                <a:lnTo>
                  <a:pt x="1594559" y="0"/>
                </a:lnTo>
                <a:lnTo>
                  <a:pt x="1761854" y="0"/>
                </a:lnTo>
                <a:cubicBezTo>
                  <a:pt x="1789519" y="0"/>
                  <a:pt x="1811946" y="22427"/>
                  <a:pt x="1811946" y="50092"/>
                </a:cubicBezTo>
                <a:lnTo>
                  <a:pt x="1811946" y="569787"/>
                </a:lnTo>
                <a:cubicBezTo>
                  <a:pt x="1811946" y="597452"/>
                  <a:pt x="1789519" y="619879"/>
                  <a:pt x="1761854" y="619879"/>
                </a:cubicBezTo>
                <a:lnTo>
                  <a:pt x="1594559" y="619879"/>
                </a:lnTo>
                <a:lnTo>
                  <a:pt x="1561492" y="619879"/>
                </a:lnTo>
                <a:lnTo>
                  <a:pt x="0" y="619879"/>
                </a:lnTo>
                <a:close/>
              </a:path>
            </a:pathLst>
          </a:custGeom>
          <a:solidFill>
            <a:schemeClr val="bg1"/>
          </a:solidFill>
          <a:ln>
            <a:solidFill>
              <a:schemeClr val="tx2">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デバイス管理</a:t>
            </a:r>
          </a:p>
        </p:txBody>
      </p:sp>
      <p:sp>
        <p:nvSpPr>
          <p:cNvPr id="9" name="フリーフォーム: 図形 8">
            <a:extLst>
              <a:ext uri="{FF2B5EF4-FFF2-40B4-BE49-F238E27FC236}">
                <a16:creationId xmlns:a16="http://schemas.microsoft.com/office/drawing/2014/main" id="{71261FAC-6CF8-4057-A695-C0A5CB2C1577}"/>
              </a:ext>
            </a:extLst>
          </p:cNvPr>
          <p:cNvSpPr/>
          <p:nvPr/>
        </p:nvSpPr>
        <p:spPr bwMode="auto">
          <a:xfrm>
            <a:off x="6233333" y="2527561"/>
            <a:ext cx="1811946" cy="619879"/>
          </a:xfrm>
          <a:custGeom>
            <a:avLst/>
            <a:gdLst>
              <a:gd name="connsiteX0" fmla="*/ 0 w 1811946"/>
              <a:gd name="connsiteY0" fmla="*/ 0 h 619879"/>
              <a:gd name="connsiteX1" fmla="*/ 1561492 w 1811946"/>
              <a:gd name="connsiteY1" fmla="*/ 0 h 619879"/>
              <a:gd name="connsiteX2" fmla="*/ 1594559 w 1811946"/>
              <a:gd name="connsiteY2" fmla="*/ 0 h 619879"/>
              <a:gd name="connsiteX3" fmla="*/ 1761854 w 1811946"/>
              <a:gd name="connsiteY3" fmla="*/ 0 h 619879"/>
              <a:gd name="connsiteX4" fmla="*/ 1811946 w 1811946"/>
              <a:gd name="connsiteY4" fmla="*/ 50092 h 619879"/>
              <a:gd name="connsiteX5" fmla="*/ 1811946 w 1811946"/>
              <a:gd name="connsiteY5" fmla="*/ 569787 h 619879"/>
              <a:gd name="connsiteX6" fmla="*/ 1761854 w 1811946"/>
              <a:gd name="connsiteY6" fmla="*/ 619879 h 619879"/>
              <a:gd name="connsiteX7" fmla="*/ 1594559 w 1811946"/>
              <a:gd name="connsiteY7" fmla="*/ 619879 h 619879"/>
              <a:gd name="connsiteX8" fmla="*/ 1561492 w 1811946"/>
              <a:gd name="connsiteY8" fmla="*/ 619879 h 619879"/>
              <a:gd name="connsiteX9" fmla="*/ 0 w 1811946"/>
              <a:gd name="connsiteY9" fmla="*/ 619879 h 61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946" h="619879">
                <a:moveTo>
                  <a:pt x="0" y="0"/>
                </a:moveTo>
                <a:lnTo>
                  <a:pt x="1561492" y="0"/>
                </a:lnTo>
                <a:lnTo>
                  <a:pt x="1594559" y="0"/>
                </a:lnTo>
                <a:lnTo>
                  <a:pt x="1761854" y="0"/>
                </a:lnTo>
                <a:cubicBezTo>
                  <a:pt x="1789519" y="0"/>
                  <a:pt x="1811946" y="22427"/>
                  <a:pt x="1811946" y="50092"/>
                </a:cubicBezTo>
                <a:lnTo>
                  <a:pt x="1811946" y="569787"/>
                </a:lnTo>
                <a:cubicBezTo>
                  <a:pt x="1811946" y="597452"/>
                  <a:pt x="1789519" y="619879"/>
                  <a:pt x="1761854" y="619879"/>
                </a:cubicBezTo>
                <a:lnTo>
                  <a:pt x="1594559" y="619879"/>
                </a:lnTo>
                <a:lnTo>
                  <a:pt x="1561492" y="619879"/>
                </a:lnTo>
                <a:lnTo>
                  <a:pt x="0" y="619879"/>
                </a:lnTo>
                <a:close/>
              </a:path>
            </a:pathLst>
          </a:custGeom>
          <a:solidFill>
            <a:schemeClr val="bg1"/>
          </a:solidFill>
          <a:ln>
            <a:solidFill>
              <a:schemeClr val="tx2">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アクセス</a:t>
            </a:r>
            <a:endParaRPr kumimoji="1" lang="en-US" altLang="ja-JP"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コントロール</a:t>
            </a:r>
          </a:p>
        </p:txBody>
      </p:sp>
      <p:sp>
        <p:nvSpPr>
          <p:cNvPr id="11" name="フリーフォーム: 図形 10">
            <a:extLst>
              <a:ext uri="{FF2B5EF4-FFF2-40B4-BE49-F238E27FC236}">
                <a16:creationId xmlns:a16="http://schemas.microsoft.com/office/drawing/2014/main" id="{D1132E48-1EE1-4692-8394-46B475BAE862}"/>
              </a:ext>
            </a:extLst>
          </p:cNvPr>
          <p:cNvSpPr/>
          <p:nvPr/>
        </p:nvSpPr>
        <p:spPr bwMode="auto">
          <a:xfrm>
            <a:off x="8473259" y="2535328"/>
            <a:ext cx="1811946" cy="619879"/>
          </a:xfrm>
          <a:custGeom>
            <a:avLst/>
            <a:gdLst>
              <a:gd name="connsiteX0" fmla="*/ 0 w 1811946"/>
              <a:gd name="connsiteY0" fmla="*/ 0 h 619879"/>
              <a:gd name="connsiteX1" fmla="*/ 1561492 w 1811946"/>
              <a:gd name="connsiteY1" fmla="*/ 0 h 619879"/>
              <a:gd name="connsiteX2" fmla="*/ 1594559 w 1811946"/>
              <a:gd name="connsiteY2" fmla="*/ 0 h 619879"/>
              <a:gd name="connsiteX3" fmla="*/ 1761854 w 1811946"/>
              <a:gd name="connsiteY3" fmla="*/ 0 h 619879"/>
              <a:gd name="connsiteX4" fmla="*/ 1811946 w 1811946"/>
              <a:gd name="connsiteY4" fmla="*/ 50092 h 619879"/>
              <a:gd name="connsiteX5" fmla="*/ 1811946 w 1811946"/>
              <a:gd name="connsiteY5" fmla="*/ 569787 h 619879"/>
              <a:gd name="connsiteX6" fmla="*/ 1761854 w 1811946"/>
              <a:gd name="connsiteY6" fmla="*/ 619879 h 619879"/>
              <a:gd name="connsiteX7" fmla="*/ 1594559 w 1811946"/>
              <a:gd name="connsiteY7" fmla="*/ 619879 h 619879"/>
              <a:gd name="connsiteX8" fmla="*/ 1561492 w 1811946"/>
              <a:gd name="connsiteY8" fmla="*/ 619879 h 619879"/>
              <a:gd name="connsiteX9" fmla="*/ 0 w 1811946"/>
              <a:gd name="connsiteY9" fmla="*/ 619879 h 61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946" h="619879">
                <a:moveTo>
                  <a:pt x="0" y="0"/>
                </a:moveTo>
                <a:lnTo>
                  <a:pt x="1561492" y="0"/>
                </a:lnTo>
                <a:lnTo>
                  <a:pt x="1594559" y="0"/>
                </a:lnTo>
                <a:lnTo>
                  <a:pt x="1761854" y="0"/>
                </a:lnTo>
                <a:cubicBezTo>
                  <a:pt x="1789519" y="0"/>
                  <a:pt x="1811946" y="22427"/>
                  <a:pt x="1811946" y="50092"/>
                </a:cubicBezTo>
                <a:lnTo>
                  <a:pt x="1811946" y="569787"/>
                </a:lnTo>
                <a:cubicBezTo>
                  <a:pt x="1811946" y="597452"/>
                  <a:pt x="1789519" y="619879"/>
                  <a:pt x="1761854" y="619879"/>
                </a:cubicBezTo>
                <a:lnTo>
                  <a:pt x="1594559" y="619879"/>
                </a:lnTo>
                <a:lnTo>
                  <a:pt x="1561492" y="619879"/>
                </a:lnTo>
                <a:lnTo>
                  <a:pt x="0" y="619879"/>
                </a:lnTo>
                <a:close/>
              </a:path>
            </a:pathLst>
          </a:custGeom>
          <a:solidFill>
            <a:schemeClr val="bg1"/>
          </a:solidFill>
          <a:ln>
            <a:solidFill>
              <a:schemeClr val="tx2">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アプリケーション</a:t>
            </a:r>
            <a:endParaRPr kumimoji="1" lang="en-US" altLang="ja-JP"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管理</a:t>
            </a:r>
          </a:p>
        </p:txBody>
      </p:sp>
      <p:sp>
        <p:nvSpPr>
          <p:cNvPr id="13" name="フリーフォーム: 図形 12">
            <a:extLst>
              <a:ext uri="{FF2B5EF4-FFF2-40B4-BE49-F238E27FC236}">
                <a16:creationId xmlns:a16="http://schemas.microsoft.com/office/drawing/2014/main" id="{D6699202-F306-4317-B0AB-E3C3DD4E35C3}"/>
              </a:ext>
            </a:extLst>
          </p:cNvPr>
          <p:cNvSpPr/>
          <p:nvPr/>
        </p:nvSpPr>
        <p:spPr bwMode="auto">
          <a:xfrm>
            <a:off x="1625892" y="3434946"/>
            <a:ext cx="1811946" cy="619879"/>
          </a:xfrm>
          <a:custGeom>
            <a:avLst/>
            <a:gdLst>
              <a:gd name="connsiteX0" fmla="*/ 0 w 1811946"/>
              <a:gd name="connsiteY0" fmla="*/ 0 h 619879"/>
              <a:gd name="connsiteX1" fmla="*/ 1561492 w 1811946"/>
              <a:gd name="connsiteY1" fmla="*/ 0 h 619879"/>
              <a:gd name="connsiteX2" fmla="*/ 1594559 w 1811946"/>
              <a:gd name="connsiteY2" fmla="*/ 0 h 619879"/>
              <a:gd name="connsiteX3" fmla="*/ 1761854 w 1811946"/>
              <a:gd name="connsiteY3" fmla="*/ 0 h 619879"/>
              <a:gd name="connsiteX4" fmla="*/ 1811946 w 1811946"/>
              <a:gd name="connsiteY4" fmla="*/ 50092 h 619879"/>
              <a:gd name="connsiteX5" fmla="*/ 1811946 w 1811946"/>
              <a:gd name="connsiteY5" fmla="*/ 569787 h 619879"/>
              <a:gd name="connsiteX6" fmla="*/ 1761854 w 1811946"/>
              <a:gd name="connsiteY6" fmla="*/ 619879 h 619879"/>
              <a:gd name="connsiteX7" fmla="*/ 1594559 w 1811946"/>
              <a:gd name="connsiteY7" fmla="*/ 619879 h 619879"/>
              <a:gd name="connsiteX8" fmla="*/ 1561492 w 1811946"/>
              <a:gd name="connsiteY8" fmla="*/ 619879 h 619879"/>
              <a:gd name="connsiteX9" fmla="*/ 0 w 1811946"/>
              <a:gd name="connsiteY9" fmla="*/ 619879 h 61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946" h="619879">
                <a:moveTo>
                  <a:pt x="0" y="0"/>
                </a:moveTo>
                <a:lnTo>
                  <a:pt x="1561492" y="0"/>
                </a:lnTo>
                <a:lnTo>
                  <a:pt x="1594559" y="0"/>
                </a:lnTo>
                <a:lnTo>
                  <a:pt x="1761854" y="0"/>
                </a:lnTo>
                <a:cubicBezTo>
                  <a:pt x="1789519" y="0"/>
                  <a:pt x="1811946" y="22427"/>
                  <a:pt x="1811946" y="50092"/>
                </a:cubicBezTo>
                <a:lnTo>
                  <a:pt x="1811946" y="569787"/>
                </a:lnTo>
                <a:cubicBezTo>
                  <a:pt x="1811946" y="597452"/>
                  <a:pt x="1789519" y="619879"/>
                  <a:pt x="1761854" y="619879"/>
                </a:cubicBezTo>
                <a:lnTo>
                  <a:pt x="1594559" y="619879"/>
                </a:lnTo>
                <a:lnTo>
                  <a:pt x="1561492" y="619879"/>
                </a:lnTo>
                <a:lnTo>
                  <a:pt x="0" y="619879"/>
                </a:lnTo>
                <a:close/>
              </a:path>
            </a:pathLst>
          </a:custGeom>
          <a:solidFill>
            <a:schemeClr val="bg1"/>
          </a:solidFill>
          <a:ln>
            <a:solidFill>
              <a:schemeClr val="tx2">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外部ユーザー</a:t>
            </a:r>
            <a:endParaRPr kumimoji="1" lang="en-US" altLang="ja-JP"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協業</a:t>
            </a:r>
          </a:p>
        </p:txBody>
      </p:sp>
      <p:sp>
        <p:nvSpPr>
          <p:cNvPr id="15" name="フリーフォーム: 図形 14">
            <a:extLst>
              <a:ext uri="{FF2B5EF4-FFF2-40B4-BE49-F238E27FC236}">
                <a16:creationId xmlns:a16="http://schemas.microsoft.com/office/drawing/2014/main" id="{81A88D59-A5F2-4F83-8C46-1B54244745E9}"/>
              </a:ext>
            </a:extLst>
          </p:cNvPr>
          <p:cNvSpPr/>
          <p:nvPr/>
        </p:nvSpPr>
        <p:spPr bwMode="auto">
          <a:xfrm>
            <a:off x="4054238" y="3434947"/>
            <a:ext cx="1811946" cy="619879"/>
          </a:xfrm>
          <a:custGeom>
            <a:avLst/>
            <a:gdLst>
              <a:gd name="connsiteX0" fmla="*/ 0 w 1811946"/>
              <a:gd name="connsiteY0" fmla="*/ 0 h 619879"/>
              <a:gd name="connsiteX1" fmla="*/ 1561492 w 1811946"/>
              <a:gd name="connsiteY1" fmla="*/ 0 h 619879"/>
              <a:gd name="connsiteX2" fmla="*/ 1594559 w 1811946"/>
              <a:gd name="connsiteY2" fmla="*/ 0 h 619879"/>
              <a:gd name="connsiteX3" fmla="*/ 1761854 w 1811946"/>
              <a:gd name="connsiteY3" fmla="*/ 0 h 619879"/>
              <a:gd name="connsiteX4" fmla="*/ 1811946 w 1811946"/>
              <a:gd name="connsiteY4" fmla="*/ 50092 h 619879"/>
              <a:gd name="connsiteX5" fmla="*/ 1811946 w 1811946"/>
              <a:gd name="connsiteY5" fmla="*/ 569787 h 619879"/>
              <a:gd name="connsiteX6" fmla="*/ 1761854 w 1811946"/>
              <a:gd name="connsiteY6" fmla="*/ 619879 h 619879"/>
              <a:gd name="connsiteX7" fmla="*/ 1594559 w 1811946"/>
              <a:gd name="connsiteY7" fmla="*/ 619879 h 619879"/>
              <a:gd name="connsiteX8" fmla="*/ 1561492 w 1811946"/>
              <a:gd name="connsiteY8" fmla="*/ 619879 h 619879"/>
              <a:gd name="connsiteX9" fmla="*/ 0 w 1811946"/>
              <a:gd name="connsiteY9" fmla="*/ 619879 h 61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946" h="619879">
                <a:moveTo>
                  <a:pt x="0" y="0"/>
                </a:moveTo>
                <a:lnTo>
                  <a:pt x="1561492" y="0"/>
                </a:lnTo>
                <a:lnTo>
                  <a:pt x="1594559" y="0"/>
                </a:lnTo>
                <a:lnTo>
                  <a:pt x="1761854" y="0"/>
                </a:lnTo>
                <a:cubicBezTo>
                  <a:pt x="1789519" y="0"/>
                  <a:pt x="1811946" y="22427"/>
                  <a:pt x="1811946" y="50092"/>
                </a:cubicBezTo>
                <a:lnTo>
                  <a:pt x="1811946" y="569787"/>
                </a:lnTo>
                <a:cubicBezTo>
                  <a:pt x="1811946" y="597452"/>
                  <a:pt x="1789519" y="619879"/>
                  <a:pt x="1761854" y="619879"/>
                </a:cubicBezTo>
                <a:lnTo>
                  <a:pt x="1594559" y="619879"/>
                </a:lnTo>
                <a:lnTo>
                  <a:pt x="1561492" y="619879"/>
                </a:lnTo>
                <a:lnTo>
                  <a:pt x="0" y="619879"/>
                </a:lnTo>
                <a:close/>
              </a:path>
            </a:pathLst>
          </a:custGeom>
          <a:solidFill>
            <a:schemeClr val="bg1"/>
          </a:solidFill>
          <a:ln>
            <a:solidFill>
              <a:schemeClr val="tx2">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セキュリティ</a:t>
            </a:r>
            <a:endParaRPr kumimoji="1" lang="en-US" altLang="ja-JP"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強化</a:t>
            </a:r>
          </a:p>
        </p:txBody>
      </p:sp>
      <p:sp>
        <p:nvSpPr>
          <p:cNvPr id="21" name="フリーフォーム: 図形 20">
            <a:extLst>
              <a:ext uri="{FF2B5EF4-FFF2-40B4-BE49-F238E27FC236}">
                <a16:creationId xmlns:a16="http://schemas.microsoft.com/office/drawing/2014/main" id="{C0BBBC53-65C2-4BAE-A8FC-153969942E02}"/>
              </a:ext>
            </a:extLst>
          </p:cNvPr>
          <p:cNvSpPr/>
          <p:nvPr/>
        </p:nvSpPr>
        <p:spPr bwMode="auto">
          <a:xfrm>
            <a:off x="6233333" y="3434947"/>
            <a:ext cx="1811946" cy="619879"/>
          </a:xfrm>
          <a:custGeom>
            <a:avLst/>
            <a:gdLst>
              <a:gd name="connsiteX0" fmla="*/ 0 w 1811946"/>
              <a:gd name="connsiteY0" fmla="*/ 0 h 619879"/>
              <a:gd name="connsiteX1" fmla="*/ 1561492 w 1811946"/>
              <a:gd name="connsiteY1" fmla="*/ 0 h 619879"/>
              <a:gd name="connsiteX2" fmla="*/ 1594559 w 1811946"/>
              <a:gd name="connsiteY2" fmla="*/ 0 h 619879"/>
              <a:gd name="connsiteX3" fmla="*/ 1761854 w 1811946"/>
              <a:gd name="connsiteY3" fmla="*/ 0 h 619879"/>
              <a:gd name="connsiteX4" fmla="*/ 1811946 w 1811946"/>
              <a:gd name="connsiteY4" fmla="*/ 50092 h 619879"/>
              <a:gd name="connsiteX5" fmla="*/ 1811946 w 1811946"/>
              <a:gd name="connsiteY5" fmla="*/ 569787 h 619879"/>
              <a:gd name="connsiteX6" fmla="*/ 1761854 w 1811946"/>
              <a:gd name="connsiteY6" fmla="*/ 619879 h 619879"/>
              <a:gd name="connsiteX7" fmla="*/ 1594559 w 1811946"/>
              <a:gd name="connsiteY7" fmla="*/ 619879 h 619879"/>
              <a:gd name="connsiteX8" fmla="*/ 1561492 w 1811946"/>
              <a:gd name="connsiteY8" fmla="*/ 619879 h 619879"/>
              <a:gd name="connsiteX9" fmla="*/ 0 w 1811946"/>
              <a:gd name="connsiteY9" fmla="*/ 619879 h 61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946" h="619879">
                <a:moveTo>
                  <a:pt x="0" y="0"/>
                </a:moveTo>
                <a:lnTo>
                  <a:pt x="1561492" y="0"/>
                </a:lnTo>
                <a:lnTo>
                  <a:pt x="1594559" y="0"/>
                </a:lnTo>
                <a:lnTo>
                  <a:pt x="1761854" y="0"/>
                </a:lnTo>
                <a:cubicBezTo>
                  <a:pt x="1789519" y="0"/>
                  <a:pt x="1811946" y="22427"/>
                  <a:pt x="1811946" y="50092"/>
                </a:cubicBezTo>
                <a:lnTo>
                  <a:pt x="1811946" y="569787"/>
                </a:lnTo>
                <a:cubicBezTo>
                  <a:pt x="1811946" y="597452"/>
                  <a:pt x="1789519" y="619879"/>
                  <a:pt x="1761854" y="619879"/>
                </a:cubicBezTo>
                <a:lnTo>
                  <a:pt x="1594559" y="619879"/>
                </a:lnTo>
                <a:lnTo>
                  <a:pt x="1561492" y="619879"/>
                </a:lnTo>
                <a:lnTo>
                  <a:pt x="0" y="619879"/>
                </a:lnTo>
                <a:close/>
              </a:path>
            </a:pathLst>
          </a:custGeom>
          <a:solidFill>
            <a:schemeClr val="bg1"/>
          </a:solidFill>
          <a:ln>
            <a:solidFill>
              <a:schemeClr val="tx2">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ガバナンス</a:t>
            </a:r>
          </a:p>
        </p:txBody>
      </p:sp>
      <p:sp>
        <p:nvSpPr>
          <p:cNvPr id="23" name="フリーフォーム: 図形 22">
            <a:extLst>
              <a:ext uri="{FF2B5EF4-FFF2-40B4-BE49-F238E27FC236}">
                <a16:creationId xmlns:a16="http://schemas.microsoft.com/office/drawing/2014/main" id="{87710D3E-AA12-4C74-A8F8-DEE470C4FAD4}"/>
              </a:ext>
            </a:extLst>
          </p:cNvPr>
          <p:cNvSpPr/>
          <p:nvPr/>
        </p:nvSpPr>
        <p:spPr bwMode="auto">
          <a:xfrm>
            <a:off x="8473259" y="3434947"/>
            <a:ext cx="1811946" cy="619879"/>
          </a:xfrm>
          <a:custGeom>
            <a:avLst/>
            <a:gdLst>
              <a:gd name="connsiteX0" fmla="*/ 0 w 1811946"/>
              <a:gd name="connsiteY0" fmla="*/ 0 h 619879"/>
              <a:gd name="connsiteX1" fmla="*/ 1561492 w 1811946"/>
              <a:gd name="connsiteY1" fmla="*/ 0 h 619879"/>
              <a:gd name="connsiteX2" fmla="*/ 1594559 w 1811946"/>
              <a:gd name="connsiteY2" fmla="*/ 0 h 619879"/>
              <a:gd name="connsiteX3" fmla="*/ 1761854 w 1811946"/>
              <a:gd name="connsiteY3" fmla="*/ 0 h 619879"/>
              <a:gd name="connsiteX4" fmla="*/ 1811946 w 1811946"/>
              <a:gd name="connsiteY4" fmla="*/ 50092 h 619879"/>
              <a:gd name="connsiteX5" fmla="*/ 1811946 w 1811946"/>
              <a:gd name="connsiteY5" fmla="*/ 569787 h 619879"/>
              <a:gd name="connsiteX6" fmla="*/ 1761854 w 1811946"/>
              <a:gd name="connsiteY6" fmla="*/ 619879 h 619879"/>
              <a:gd name="connsiteX7" fmla="*/ 1594559 w 1811946"/>
              <a:gd name="connsiteY7" fmla="*/ 619879 h 619879"/>
              <a:gd name="connsiteX8" fmla="*/ 1561492 w 1811946"/>
              <a:gd name="connsiteY8" fmla="*/ 619879 h 619879"/>
              <a:gd name="connsiteX9" fmla="*/ 0 w 1811946"/>
              <a:gd name="connsiteY9" fmla="*/ 619879 h 61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946" h="619879">
                <a:moveTo>
                  <a:pt x="0" y="0"/>
                </a:moveTo>
                <a:lnTo>
                  <a:pt x="1561492" y="0"/>
                </a:lnTo>
                <a:lnTo>
                  <a:pt x="1594559" y="0"/>
                </a:lnTo>
                <a:lnTo>
                  <a:pt x="1761854" y="0"/>
                </a:lnTo>
                <a:cubicBezTo>
                  <a:pt x="1789519" y="0"/>
                  <a:pt x="1811946" y="22427"/>
                  <a:pt x="1811946" y="50092"/>
                </a:cubicBezTo>
                <a:lnTo>
                  <a:pt x="1811946" y="569787"/>
                </a:lnTo>
                <a:cubicBezTo>
                  <a:pt x="1811946" y="597452"/>
                  <a:pt x="1789519" y="619879"/>
                  <a:pt x="1761854" y="619879"/>
                </a:cubicBezTo>
                <a:lnTo>
                  <a:pt x="1594559" y="619879"/>
                </a:lnTo>
                <a:lnTo>
                  <a:pt x="1561492" y="619879"/>
                </a:lnTo>
                <a:lnTo>
                  <a:pt x="0" y="619879"/>
                </a:lnTo>
                <a:close/>
              </a:path>
            </a:pathLst>
          </a:custGeom>
          <a:solidFill>
            <a:schemeClr val="bg1"/>
          </a:solidFill>
          <a:ln>
            <a:solidFill>
              <a:schemeClr val="tx2">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監査</a:t>
            </a:r>
          </a:p>
        </p:txBody>
      </p:sp>
      <p:sp>
        <p:nvSpPr>
          <p:cNvPr id="29" name="フリーフォーム: 図形 28">
            <a:extLst>
              <a:ext uri="{FF2B5EF4-FFF2-40B4-BE49-F238E27FC236}">
                <a16:creationId xmlns:a16="http://schemas.microsoft.com/office/drawing/2014/main" id="{B42C023C-CE34-48C3-A461-481703DADCDC}"/>
              </a:ext>
            </a:extLst>
          </p:cNvPr>
          <p:cNvSpPr/>
          <p:nvPr/>
        </p:nvSpPr>
        <p:spPr bwMode="auto">
          <a:xfrm>
            <a:off x="1628547" y="2527560"/>
            <a:ext cx="1811946" cy="619879"/>
          </a:xfrm>
          <a:custGeom>
            <a:avLst/>
            <a:gdLst>
              <a:gd name="connsiteX0" fmla="*/ 0 w 1811946"/>
              <a:gd name="connsiteY0" fmla="*/ 0 h 619879"/>
              <a:gd name="connsiteX1" fmla="*/ 1561492 w 1811946"/>
              <a:gd name="connsiteY1" fmla="*/ 0 h 619879"/>
              <a:gd name="connsiteX2" fmla="*/ 1594559 w 1811946"/>
              <a:gd name="connsiteY2" fmla="*/ 0 h 619879"/>
              <a:gd name="connsiteX3" fmla="*/ 1761854 w 1811946"/>
              <a:gd name="connsiteY3" fmla="*/ 0 h 619879"/>
              <a:gd name="connsiteX4" fmla="*/ 1811946 w 1811946"/>
              <a:gd name="connsiteY4" fmla="*/ 50092 h 619879"/>
              <a:gd name="connsiteX5" fmla="*/ 1811946 w 1811946"/>
              <a:gd name="connsiteY5" fmla="*/ 569787 h 619879"/>
              <a:gd name="connsiteX6" fmla="*/ 1761854 w 1811946"/>
              <a:gd name="connsiteY6" fmla="*/ 619879 h 619879"/>
              <a:gd name="connsiteX7" fmla="*/ 1594559 w 1811946"/>
              <a:gd name="connsiteY7" fmla="*/ 619879 h 619879"/>
              <a:gd name="connsiteX8" fmla="*/ 1561492 w 1811946"/>
              <a:gd name="connsiteY8" fmla="*/ 619879 h 619879"/>
              <a:gd name="connsiteX9" fmla="*/ 0 w 1811946"/>
              <a:gd name="connsiteY9" fmla="*/ 619879 h 61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946" h="619879">
                <a:moveTo>
                  <a:pt x="0" y="0"/>
                </a:moveTo>
                <a:lnTo>
                  <a:pt x="1561492" y="0"/>
                </a:lnTo>
                <a:lnTo>
                  <a:pt x="1594559" y="0"/>
                </a:lnTo>
                <a:lnTo>
                  <a:pt x="1761854" y="0"/>
                </a:lnTo>
                <a:cubicBezTo>
                  <a:pt x="1789519" y="0"/>
                  <a:pt x="1811946" y="22427"/>
                  <a:pt x="1811946" y="50092"/>
                </a:cubicBezTo>
                <a:lnTo>
                  <a:pt x="1811946" y="569787"/>
                </a:lnTo>
                <a:cubicBezTo>
                  <a:pt x="1811946" y="597452"/>
                  <a:pt x="1789519" y="619879"/>
                  <a:pt x="1761854" y="619879"/>
                </a:cubicBezTo>
                <a:lnTo>
                  <a:pt x="1594559" y="619879"/>
                </a:lnTo>
                <a:lnTo>
                  <a:pt x="1561492" y="619879"/>
                </a:lnTo>
                <a:lnTo>
                  <a:pt x="0" y="619879"/>
                </a:lnTo>
                <a:close/>
              </a:path>
            </a:pathLst>
          </a:custGeom>
          <a:solidFill>
            <a:schemeClr val="bg1"/>
          </a:solidFill>
          <a:ln>
            <a:solidFill>
              <a:schemeClr val="tx2">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テナント</a:t>
            </a:r>
            <a:endParaRPr kumimoji="1" lang="en-US" altLang="ja-JP"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p>
            <a:pPr algn="ctr" defTabSz="932472" fontAlgn="base">
              <a:spcBef>
                <a:spcPct val="0"/>
              </a:spcBef>
              <a:spcAft>
                <a:spcPct val="0"/>
              </a:spcAft>
            </a:pPr>
            <a:r>
              <a:rPr kumimoji="1" lang="ja-JP" altLang="en-US" dirty="0">
                <a:solidFill>
                  <a:schemeClr val="tx1"/>
                </a:solidFill>
                <a:latin typeface="Meiryo UI" panose="020B0604030504040204" pitchFamily="50" charset="-128"/>
                <a:ea typeface="Meiryo UI" panose="020B0604030504040204" pitchFamily="50" charset="-128"/>
                <a:cs typeface="Calibri" panose="020F0502020204030204" pitchFamily="34" charset="0"/>
              </a:rPr>
              <a:t>構成</a:t>
            </a:r>
          </a:p>
        </p:txBody>
      </p:sp>
    </p:spTree>
    <p:extLst>
      <p:ext uri="{BB962C8B-B14F-4D97-AF65-F5344CB8AC3E}">
        <p14:creationId xmlns:p14="http://schemas.microsoft.com/office/powerpoint/2010/main" val="29271018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主な役割の移行 （デバイス</a:t>
            </a:r>
            <a:r>
              <a:rPr kumimoji="1" lang="en-US" altLang="ja-JP" sz="2600" dirty="0">
                <a:solidFill>
                  <a:srgbClr val="0078D4"/>
                </a:solidFill>
                <a:latin typeface="Meiryo UI" panose="020B0604030504040204" pitchFamily="50" charset="-128"/>
                <a:ea typeface="Meiryo UI" panose="020B0604030504040204" pitchFamily="50" charset="-128"/>
              </a:rPr>
              <a:t>)</a:t>
            </a:r>
          </a:p>
        </p:txBody>
      </p:sp>
      <p:sp>
        <p:nvSpPr>
          <p:cNvPr id="5" name="テキスト ボックス 4">
            <a:extLst>
              <a:ext uri="{FF2B5EF4-FFF2-40B4-BE49-F238E27FC236}">
                <a16:creationId xmlns:a16="http://schemas.microsoft.com/office/drawing/2014/main" id="{5C2566B6-3032-4E4E-84B3-3F35F66B4F16}"/>
              </a:ext>
            </a:extLst>
          </p:cNvPr>
          <p:cNvSpPr txBox="1"/>
          <p:nvPr/>
        </p:nvSpPr>
        <p:spPr>
          <a:xfrm>
            <a:off x="341966" y="3616670"/>
            <a:ext cx="11453127" cy="2265236"/>
          </a:xfrm>
          <a:prstGeom prst="rect">
            <a:avLst/>
          </a:prstGeom>
          <a:noFill/>
        </p:spPr>
        <p:txBody>
          <a:bodyPr wrap="square" lIns="182880" tIns="146304" rIns="182880" bIns="146304" rtlCol="0">
            <a:spAutoFit/>
          </a:bodyPr>
          <a:lstStyle/>
          <a:p>
            <a:pPr>
              <a:lnSpc>
                <a:spcPct val="90000"/>
              </a:lnSpc>
              <a:spcAft>
                <a:spcPts val="600"/>
              </a:spcAft>
            </a:pPr>
            <a:r>
              <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Windows </a:t>
            </a:r>
            <a:r>
              <a:rPr kumimoji="1" lang="ja-JP" altLang="en-US"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デバイス</a:t>
            </a:r>
            <a:endPar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ドメイン参加済み既存デバイスは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Hybrid Azure AD Join</a:t>
            </a: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新規デバイスを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Join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でセットアップ</a:t>
            </a:r>
            <a:b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b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モバイルデバイス</a:t>
            </a:r>
            <a:r>
              <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Non Windows </a:t>
            </a:r>
            <a:r>
              <a:rPr kumimoji="1" lang="ja-JP" altLang="en-US"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デバイス</a:t>
            </a:r>
            <a:endPar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最初から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(MDM)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を活用する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pic>
        <p:nvPicPr>
          <p:cNvPr id="7" name="図 6">
            <a:extLst>
              <a:ext uri="{FF2B5EF4-FFF2-40B4-BE49-F238E27FC236}">
                <a16:creationId xmlns:a16="http://schemas.microsoft.com/office/drawing/2014/main" id="{1926DE64-5ECD-4ED8-83DD-8AC4ADD277A6}"/>
              </a:ext>
            </a:extLst>
          </p:cNvPr>
          <p:cNvPicPr>
            <a:picLocks noChangeAspect="1"/>
          </p:cNvPicPr>
          <p:nvPr/>
        </p:nvPicPr>
        <p:blipFill>
          <a:blip r:embed="rId3"/>
          <a:stretch>
            <a:fillRect/>
          </a:stretch>
        </p:blipFill>
        <p:spPr>
          <a:xfrm>
            <a:off x="3284759" y="1077923"/>
            <a:ext cx="5622482" cy="2678998"/>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テキスト ボックス 13">
            <a:extLst>
              <a:ext uri="{FF2B5EF4-FFF2-40B4-BE49-F238E27FC236}">
                <a16:creationId xmlns:a16="http://schemas.microsoft.com/office/drawing/2014/main" id="{B35F3D04-0930-405C-8440-10265DC4D138}"/>
              </a:ext>
            </a:extLst>
          </p:cNvPr>
          <p:cNvSpPr txBox="1"/>
          <p:nvPr/>
        </p:nvSpPr>
        <p:spPr>
          <a:xfrm>
            <a:off x="3043063" y="5910572"/>
            <a:ext cx="6825965" cy="1280351"/>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デバイスを移行してもオンプレ アプリにそのままアクセスできます</a:t>
            </a:r>
            <a:endPar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gn="ctr">
              <a:lnSpc>
                <a:spcPct val="90000"/>
              </a:lnSpc>
              <a:spcAft>
                <a:spcPts val="600"/>
              </a:spcAft>
            </a:pPr>
            <a:r>
              <a:rPr kumimoji="1" lang="ja-JP" altLang="en-US"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これ以上オンプレのデバイスを増やさない！</a:t>
            </a:r>
            <a:endPar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Tree>
    <p:extLst>
      <p:ext uri="{BB962C8B-B14F-4D97-AF65-F5344CB8AC3E}">
        <p14:creationId xmlns:p14="http://schemas.microsoft.com/office/powerpoint/2010/main" val="4148048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id="{4309D027-86DC-4DD5-A196-B12B55422C44}"/>
              </a:ext>
            </a:extLst>
          </p:cNvPr>
          <p:cNvSpPr/>
          <p:nvPr/>
        </p:nvSpPr>
        <p:spPr>
          <a:xfrm>
            <a:off x="1647126" y="1672466"/>
            <a:ext cx="6712689" cy="1019244"/>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Azure AD Join </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の準備</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主な役割の移行 （デバイス</a:t>
            </a:r>
            <a:r>
              <a:rPr kumimoji="1" lang="en-US" altLang="ja-JP" sz="2600" dirty="0">
                <a:solidFill>
                  <a:srgbClr val="0078D4"/>
                </a:solidFill>
                <a:latin typeface="Meiryo UI" panose="020B0604030504040204" pitchFamily="50" charset="-128"/>
                <a:ea typeface="Meiryo UI" panose="020B0604030504040204" pitchFamily="50" charset="-128"/>
              </a:rPr>
              <a:t>)</a:t>
            </a:r>
          </a:p>
        </p:txBody>
      </p:sp>
      <p:sp>
        <p:nvSpPr>
          <p:cNvPr id="172" name="Rectangle 95">
            <a:extLst>
              <a:ext uri="{FF2B5EF4-FFF2-40B4-BE49-F238E27FC236}">
                <a16:creationId xmlns:a16="http://schemas.microsoft.com/office/drawing/2014/main" id="{546A44AE-0684-4831-B9D7-016E44355F16}"/>
              </a:ext>
            </a:extLst>
          </p:cNvPr>
          <p:cNvSpPr/>
          <p:nvPr/>
        </p:nvSpPr>
        <p:spPr>
          <a:xfrm rot="16200000">
            <a:off x="-632352" y="2420580"/>
            <a:ext cx="2201923" cy="659310"/>
          </a:xfrm>
          <a:prstGeom prst="rect">
            <a:avLst/>
          </a:prstGeom>
          <a:solidFill>
            <a:srgbClr val="C20000"/>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Windows</a:t>
            </a:r>
          </a:p>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デバイス</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76" name="Rectangle 11">
            <a:extLst>
              <a:ext uri="{FF2B5EF4-FFF2-40B4-BE49-F238E27FC236}">
                <a16:creationId xmlns:a16="http://schemas.microsoft.com/office/drawing/2014/main" id="{655620D2-FF88-4B7A-86D2-821B236F5471}"/>
              </a:ext>
            </a:extLst>
          </p:cNvPr>
          <p:cNvSpPr/>
          <p:nvPr/>
        </p:nvSpPr>
        <p:spPr>
          <a:xfrm>
            <a:off x="1580706" y="3966437"/>
            <a:ext cx="5347787" cy="1350773"/>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モダン管理ポリシーの計画と展開</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178" name="Rectangle 12">
            <a:extLst>
              <a:ext uri="{FF2B5EF4-FFF2-40B4-BE49-F238E27FC236}">
                <a16:creationId xmlns:a16="http://schemas.microsoft.com/office/drawing/2014/main" id="{98624419-A081-4D95-A0BB-317463AFAB12}"/>
              </a:ext>
            </a:extLst>
          </p:cNvPr>
          <p:cNvSpPr/>
          <p:nvPr/>
        </p:nvSpPr>
        <p:spPr>
          <a:xfrm>
            <a:off x="1866865" y="1994757"/>
            <a:ext cx="6273210" cy="596690"/>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628650" lvl="1" indent="-171450" defTabSz="586130">
              <a:buFont typeface="Arial" panose="020B0604020202020204" pitchFamily="34" charset="0"/>
              <a:buChar char="•"/>
              <a:defRPr/>
            </a:pP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MDM</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 </a:t>
            </a:r>
            <a:r>
              <a:rPr lang="ja-JP" altLang="en-US" sz="1600" b="1" kern="0" dirty="0">
                <a:solidFill>
                  <a:srgbClr val="282828"/>
                </a:solidFill>
                <a:latin typeface="Meiryo UI" panose="020B0604030504040204" pitchFamily="50" charset="-128"/>
                <a:ea typeface="Meiryo UI" panose="020B0604030504040204" pitchFamily="50" charset="-128"/>
                <a:cs typeface="+mn-cs"/>
              </a:rPr>
              <a:t>管理</a:t>
            </a:r>
            <a:endParaRPr lang="en-US" altLang="ja-JP" sz="1600" b="1" kern="0" dirty="0">
              <a:solidFill>
                <a:srgbClr val="282828"/>
              </a:solidFill>
              <a:latin typeface="Meiryo UI" panose="020B0604030504040204" pitchFamily="50" charset="-128"/>
              <a:ea typeface="Meiryo UI" panose="020B0604030504040204" pitchFamily="50" charset="-128"/>
              <a:cs typeface="+mn-cs"/>
            </a:endParaRPr>
          </a:p>
          <a:p>
            <a:pPr marL="628650" lvl="1" indent="-171450" defTabSz="586130">
              <a:buFont typeface="Arial" panose="020B0604020202020204" pitchFamily="34" charset="0"/>
              <a:buChar char="•"/>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デバイス キッティング </a:t>
            </a: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(Auto Pilot)</a:t>
            </a:r>
          </a:p>
        </p:txBody>
      </p:sp>
      <p:sp>
        <p:nvSpPr>
          <p:cNvPr id="180" name="Rectangle 27">
            <a:extLst>
              <a:ext uri="{FF2B5EF4-FFF2-40B4-BE49-F238E27FC236}">
                <a16:creationId xmlns:a16="http://schemas.microsoft.com/office/drawing/2014/main" id="{35001050-7451-44E1-8C05-147FDCD48A0C}"/>
              </a:ext>
            </a:extLst>
          </p:cNvPr>
          <p:cNvSpPr/>
          <p:nvPr/>
        </p:nvSpPr>
        <p:spPr>
          <a:xfrm>
            <a:off x="8767090" y="2923492"/>
            <a:ext cx="2609133" cy="735552"/>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srgbClr val="282828"/>
                </a:solidFill>
                <a:latin typeface="Meiryo UI" panose="020B0604030504040204" pitchFamily="50" charset="-128"/>
                <a:ea typeface="Meiryo UI" panose="020B0604030504040204" pitchFamily="50" charset="-128"/>
                <a:cs typeface="+mn-cs"/>
              </a:rPr>
              <a:t>デバイス リプレース時に</a:t>
            </a:r>
            <a:endParaRPr lang="en-US" altLang="ja-JP" sz="1600" b="1" kern="0" dirty="0">
              <a:solidFill>
                <a:srgbClr val="282828"/>
              </a:solidFill>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srgbClr val="282828"/>
                </a:solidFill>
                <a:latin typeface="Meiryo UI" panose="020B0604030504040204" pitchFamily="50" charset="-128"/>
                <a:ea typeface="Meiryo UI" panose="020B0604030504040204" pitchFamily="50" charset="-128"/>
                <a:cs typeface="+mn-cs"/>
              </a:rPr>
              <a:t>撤去</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4" name="Rectangle 10">
            <a:extLst>
              <a:ext uri="{FF2B5EF4-FFF2-40B4-BE49-F238E27FC236}">
                <a16:creationId xmlns:a16="http://schemas.microsoft.com/office/drawing/2014/main" id="{40EED8C9-0C33-4714-A990-31EF2C7671A0}"/>
              </a:ext>
            </a:extLst>
          </p:cNvPr>
          <p:cNvSpPr/>
          <p:nvPr/>
        </p:nvSpPr>
        <p:spPr>
          <a:xfrm>
            <a:off x="1647125" y="2923492"/>
            <a:ext cx="6712689" cy="735552"/>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ドメイン参加済みデバイスは</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ハイブリッド </a:t>
            </a: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Azure AD </a:t>
            </a:r>
            <a:r>
              <a:rPr lang="en-US" altLang="ja-JP" sz="1600" b="1" kern="0" dirty="0">
                <a:solidFill>
                  <a:srgbClr val="282828"/>
                </a:solidFill>
                <a:latin typeface="Meiryo UI" panose="020B0604030504040204" pitchFamily="50" charset="-128"/>
                <a:ea typeface="Meiryo UI" panose="020B0604030504040204" pitchFamily="50" charset="-128"/>
                <a:cs typeface="+mn-cs"/>
              </a:rPr>
              <a:t>Join</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10" name="Rectangle 11">
            <a:extLst>
              <a:ext uri="{FF2B5EF4-FFF2-40B4-BE49-F238E27FC236}">
                <a16:creationId xmlns:a16="http://schemas.microsoft.com/office/drawing/2014/main" id="{BF80C1E4-61FF-4B3E-8F05-890D7D2C7BA2}"/>
              </a:ext>
            </a:extLst>
          </p:cNvPr>
          <p:cNvSpPr/>
          <p:nvPr/>
        </p:nvSpPr>
        <p:spPr>
          <a:xfrm>
            <a:off x="8741364" y="1606952"/>
            <a:ext cx="2609133" cy="890633"/>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新規デバイスを</a:t>
            </a:r>
            <a:r>
              <a:rPr lang="ja-JP" altLang="en-US" sz="1600" b="1" kern="0" dirty="0">
                <a:solidFill>
                  <a:srgbClr val="282828"/>
                </a:solidFill>
                <a:latin typeface="Meiryo UI" panose="020B0604030504040204" pitchFamily="50" charset="-128"/>
                <a:ea typeface="Meiryo UI" panose="020B0604030504040204" pitchFamily="50" charset="-128"/>
                <a:cs typeface="+mn-cs"/>
              </a:rPr>
              <a:t> </a:t>
            </a:r>
            <a:endParaRPr lang="en-US" altLang="ja-JP" sz="1600" b="1" kern="0" dirty="0">
              <a:solidFill>
                <a:srgbClr val="282828"/>
              </a:solidFill>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lang="en-US" altLang="ja-JP" sz="1600" b="1" kern="0" dirty="0">
                <a:solidFill>
                  <a:srgbClr val="282828"/>
                </a:solidFill>
                <a:latin typeface="Meiryo UI" panose="020B0604030504040204" pitchFamily="50" charset="-128"/>
                <a:ea typeface="Meiryo UI" panose="020B0604030504040204" pitchFamily="50" charset="-128"/>
                <a:cs typeface="+mn-cs"/>
              </a:rPr>
              <a:t>Azure AD Join </a:t>
            </a:r>
            <a:r>
              <a:rPr lang="ja-JP" altLang="en-US" sz="1600" b="1" kern="0" dirty="0">
                <a:solidFill>
                  <a:srgbClr val="282828"/>
                </a:solidFill>
                <a:latin typeface="Meiryo UI" panose="020B0604030504040204" pitchFamily="50" charset="-128"/>
                <a:ea typeface="Meiryo UI" panose="020B0604030504040204" pitchFamily="50" charset="-128"/>
                <a:cs typeface="+mn-cs"/>
              </a:rPr>
              <a:t>で構築</a:t>
            </a:r>
            <a:endParaRPr lang="en-US" altLang="ja-JP" sz="1600" b="1" kern="0" dirty="0">
              <a:solidFill>
                <a:srgbClr val="282828"/>
              </a:solidFill>
              <a:latin typeface="Meiryo UI" panose="020B0604030504040204" pitchFamily="50" charset="-128"/>
              <a:ea typeface="Meiryo UI" panose="020B0604030504040204" pitchFamily="50" charset="-128"/>
              <a:cs typeface="+mn-cs"/>
            </a:endParaRPr>
          </a:p>
        </p:txBody>
      </p:sp>
      <p:cxnSp>
        <p:nvCxnSpPr>
          <p:cNvPr id="9" name="直線矢印コネクタ 8">
            <a:extLst>
              <a:ext uri="{FF2B5EF4-FFF2-40B4-BE49-F238E27FC236}">
                <a16:creationId xmlns:a16="http://schemas.microsoft.com/office/drawing/2014/main" id="{1C5814ED-5DED-489D-BBF0-703CBCAC9CAD}"/>
              </a:ext>
            </a:extLst>
          </p:cNvPr>
          <p:cNvCxnSpPr>
            <a:cxnSpLocks/>
          </p:cNvCxnSpPr>
          <p:nvPr/>
        </p:nvCxnSpPr>
        <p:spPr>
          <a:xfrm>
            <a:off x="1647126" y="1394067"/>
            <a:ext cx="9729097" cy="0"/>
          </a:xfrm>
          <a:prstGeom prst="straightConnector1">
            <a:avLst/>
          </a:prstGeom>
          <a:ln w="920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5" name="Rectangle 95">
            <a:extLst>
              <a:ext uri="{FF2B5EF4-FFF2-40B4-BE49-F238E27FC236}">
                <a16:creationId xmlns:a16="http://schemas.microsoft.com/office/drawing/2014/main" id="{59664E86-B945-4076-96A4-60C7F642D58F}"/>
              </a:ext>
            </a:extLst>
          </p:cNvPr>
          <p:cNvSpPr/>
          <p:nvPr/>
        </p:nvSpPr>
        <p:spPr>
          <a:xfrm rot="16200000">
            <a:off x="-192134" y="4297526"/>
            <a:ext cx="1321488" cy="659310"/>
          </a:xfrm>
          <a:prstGeom prst="rect">
            <a:avLst/>
          </a:prstGeom>
          <a:solidFill>
            <a:srgbClr val="C20000"/>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モバイル</a:t>
            </a:r>
            <a:endPar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デバイス</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6" name="Rectangle 12">
            <a:extLst>
              <a:ext uri="{FF2B5EF4-FFF2-40B4-BE49-F238E27FC236}">
                <a16:creationId xmlns:a16="http://schemas.microsoft.com/office/drawing/2014/main" id="{1BF01EB5-0DB9-4720-AA3E-919D9A417F1B}"/>
              </a:ext>
            </a:extLst>
          </p:cNvPr>
          <p:cNvSpPr/>
          <p:nvPr/>
        </p:nvSpPr>
        <p:spPr>
          <a:xfrm>
            <a:off x="1729563" y="4297017"/>
            <a:ext cx="5018567" cy="877487"/>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628650" lvl="1" indent="-171450" defTabSz="586130">
              <a:buFont typeface="Arial" panose="020B0604020202020204" pitchFamily="34" charset="0"/>
              <a:buChar char="•"/>
              <a:defRPr/>
            </a:pPr>
            <a:r>
              <a:rPr lang="ja-JP" altLang="en-US" sz="1600" b="1" kern="0" dirty="0">
                <a:solidFill>
                  <a:srgbClr val="282828"/>
                </a:solidFill>
                <a:latin typeface="Meiryo UI" panose="020B0604030504040204" pitchFamily="50" charset="-128"/>
                <a:ea typeface="Meiryo UI" panose="020B0604030504040204" pitchFamily="50" charset="-128"/>
                <a:cs typeface="+mn-cs"/>
              </a:rPr>
              <a:t>モバイル デバイスの管理方法を検討・実装</a:t>
            </a:r>
            <a:endParaRPr lang="en-US" altLang="ja-JP" sz="1600" b="1" kern="0" dirty="0">
              <a:solidFill>
                <a:srgbClr val="282828"/>
              </a:solidFill>
              <a:latin typeface="Meiryo UI" panose="020B0604030504040204" pitchFamily="50" charset="-128"/>
              <a:ea typeface="Meiryo UI" panose="020B0604030504040204" pitchFamily="50" charset="-128"/>
              <a:cs typeface="+mn-cs"/>
            </a:endParaRPr>
          </a:p>
          <a:p>
            <a:pPr marL="628650" lvl="1" indent="-171450" defTabSz="586130">
              <a:buFont typeface="Arial" panose="020B0604020202020204" pitchFamily="34" charset="0"/>
              <a:buChar char="•"/>
              <a:defRPr/>
            </a:pP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Azure AD </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でアクセス コントロールを実装</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a:p>
            <a:pPr marL="628650" lvl="1" indent="-171450" defTabSz="586130">
              <a:buFont typeface="Arial" panose="020B0604020202020204" pitchFamily="34" charset="0"/>
              <a:buChar char="•"/>
              <a:defRPr/>
            </a:pPr>
            <a:r>
              <a:rPr lang="en-US" altLang="ja-JP" sz="1600" b="1" kern="0" dirty="0">
                <a:solidFill>
                  <a:srgbClr val="282828"/>
                </a:solidFill>
                <a:latin typeface="Meiryo UI" panose="020B0604030504040204" pitchFamily="50" charset="-128"/>
                <a:ea typeface="Meiryo UI" panose="020B0604030504040204" pitchFamily="50" charset="-128"/>
                <a:cs typeface="+mn-cs"/>
              </a:rPr>
              <a:t>BYOD </a:t>
            </a:r>
            <a:r>
              <a:rPr lang="ja-JP" altLang="en-US" sz="1600" b="1" kern="0" dirty="0">
                <a:solidFill>
                  <a:srgbClr val="282828"/>
                </a:solidFill>
                <a:latin typeface="Meiryo UI" panose="020B0604030504040204" pitchFamily="50" charset="-128"/>
                <a:ea typeface="Meiryo UI" panose="020B0604030504040204" pitchFamily="50" charset="-128"/>
                <a:cs typeface="+mn-cs"/>
              </a:rPr>
              <a:t>デバイスの検討・運用</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18" name="Rectangle 11">
            <a:extLst>
              <a:ext uri="{FF2B5EF4-FFF2-40B4-BE49-F238E27FC236}">
                <a16:creationId xmlns:a16="http://schemas.microsoft.com/office/drawing/2014/main" id="{E1B3578B-133E-4995-9033-CF75D28D8613}"/>
              </a:ext>
            </a:extLst>
          </p:cNvPr>
          <p:cNvSpPr/>
          <p:nvPr/>
        </p:nvSpPr>
        <p:spPr>
          <a:xfrm>
            <a:off x="7222439" y="4180342"/>
            <a:ext cx="4061638" cy="922961"/>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モバイル デバイス</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srgbClr val="282828"/>
                </a:solidFill>
                <a:latin typeface="Meiryo UI" panose="020B0604030504040204" pitchFamily="50" charset="-128"/>
                <a:ea typeface="Meiryo UI" panose="020B0604030504040204" pitchFamily="50" charset="-128"/>
                <a:cs typeface="+mn-cs"/>
              </a:rPr>
              <a:t>の利用開始</a:t>
            </a:r>
            <a:endParaRPr lang="en-US" altLang="ja-JP" sz="1600" b="1" kern="0" dirty="0">
              <a:solidFill>
                <a:srgbClr val="282828"/>
              </a:solidFill>
              <a:latin typeface="Meiryo UI" panose="020B0604030504040204" pitchFamily="50" charset="-128"/>
              <a:ea typeface="Meiryo UI" panose="020B0604030504040204" pitchFamily="50" charset="-128"/>
              <a:cs typeface="+mn-cs"/>
            </a:endParaRPr>
          </a:p>
        </p:txBody>
      </p:sp>
      <p:sp>
        <p:nvSpPr>
          <p:cNvPr id="5" name="Rectangle 95">
            <a:extLst>
              <a:ext uri="{FF2B5EF4-FFF2-40B4-BE49-F238E27FC236}">
                <a16:creationId xmlns:a16="http://schemas.microsoft.com/office/drawing/2014/main" id="{CB4F5F7F-61BF-4A21-A558-21AFB6270985}"/>
              </a:ext>
            </a:extLst>
          </p:cNvPr>
          <p:cNvSpPr/>
          <p:nvPr/>
        </p:nvSpPr>
        <p:spPr>
          <a:xfrm rot="16200000">
            <a:off x="708420" y="1862135"/>
            <a:ext cx="1085261" cy="659310"/>
          </a:xfrm>
          <a:prstGeom prst="rect">
            <a:avLst/>
          </a:prstGeom>
          <a:solidFill>
            <a:srgbClr val="C20000"/>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eiryo UI" panose="020B0604030504040204" pitchFamily="50" charset="-128"/>
                <a:cs typeface="+mn-cs"/>
              </a:rPr>
              <a:t>新規</a:t>
            </a:r>
            <a:endPar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デバイス</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 name="Rectangle 95">
            <a:extLst>
              <a:ext uri="{FF2B5EF4-FFF2-40B4-BE49-F238E27FC236}">
                <a16:creationId xmlns:a16="http://schemas.microsoft.com/office/drawing/2014/main" id="{388488D1-5EE2-45B2-B863-C86C19E13C95}"/>
              </a:ext>
            </a:extLst>
          </p:cNvPr>
          <p:cNvSpPr/>
          <p:nvPr/>
        </p:nvSpPr>
        <p:spPr>
          <a:xfrm rot="16200000">
            <a:off x="708421" y="3001436"/>
            <a:ext cx="1085261" cy="659310"/>
          </a:xfrm>
          <a:prstGeom prst="rect">
            <a:avLst/>
          </a:prstGeom>
          <a:solidFill>
            <a:srgbClr val="C20000"/>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既存</a:t>
            </a:r>
            <a:endPar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デバイス</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0405138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主な役割の移行 （アプリ</a:t>
            </a:r>
            <a:r>
              <a:rPr kumimoji="1" lang="en-US" altLang="ja-JP" sz="2600" dirty="0">
                <a:solidFill>
                  <a:srgbClr val="0078D4"/>
                </a:solidFill>
                <a:latin typeface="Meiryo UI" panose="020B0604030504040204" pitchFamily="50" charset="-128"/>
                <a:ea typeface="Meiryo UI" panose="020B0604030504040204" pitchFamily="50" charset="-128"/>
              </a:rPr>
              <a:t>)</a:t>
            </a:r>
          </a:p>
        </p:txBody>
      </p:sp>
      <p:sp>
        <p:nvSpPr>
          <p:cNvPr id="6" name="テキスト ボックス 5">
            <a:extLst>
              <a:ext uri="{FF2B5EF4-FFF2-40B4-BE49-F238E27FC236}">
                <a16:creationId xmlns:a16="http://schemas.microsoft.com/office/drawing/2014/main" id="{EC883A7F-C69D-4EBE-A171-09632CACE438}"/>
              </a:ext>
            </a:extLst>
          </p:cNvPr>
          <p:cNvSpPr txBox="1"/>
          <p:nvPr/>
        </p:nvSpPr>
        <p:spPr>
          <a:xfrm>
            <a:off x="327748" y="4031512"/>
            <a:ext cx="9503824" cy="2896177"/>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アプリ</a:t>
            </a:r>
            <a:endPar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これ以上オンプレのアプリを増やさない！</a:t>
            </a:r>
            <a:endPar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すべてのアプリケーションを </a:t>
            </a:r>
            <a:r>
              <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に連携する</a:t>
            </a:r>
            <a:endPar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シングル サインオン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&amp;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アカウントを分散させない</a:t>
            </a:r>
            <a:b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b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既存アプリはモダン認証対応化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or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リプレース</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タイミングが合わないものは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Secure Hybrid Access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でモダン化して延命</a:t>
            </a:r>
            <a:b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b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pic>
        <p:nvPicPr>
          <p:cNvPr id="11" name="図 10">
            <a:extLst>
              <a:ext uri="{FF2B5EF4-FFF2-40B4-BE49-F238E27FC236}">
                <a16:creationId xmlns:a16="http://schemas.microsoft.com/office/drawing/2014/main" id="{C59E54D5-4C94-4EFB-ABC6-AD9FBA0D9B92}"/>
              </a:ext>
            </a:extLst>
          </p:cNvPr>
          <p:cNvPicPr>
            <a:picLocks noChangeAspect="1"/>
          </p:cNvPicPr>
          <p:nvPr/>
        </p:nvPicPr>
        <p:blipFill>
          <a:blip r:embed="rId3"/>
          <a:stretch>
            <a:fillRect/>
          </a:stretch>
        </p:blipFill>
        <p:spPr>
          <a:xfrm>
            <a:off x="3284759" y="1077923"/>
            <a:ext cx="5622482" cy="2678998"/>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251825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主な役割の移行 （アプリ</a:t>
            </a:r>
            <a:r>
              <a:rPr kumimoji="1" lang="en-US" altLang="ja-JP" sz="2600" dirty="0">
                <a:solidFill>
                  <a:srgbClr val="0078D4"/>
                </a:solidFill>
                <a:latin typeface="Meiryo UI" panose="020B0604030504040204" pitchFamily="50" charset="-128"/>
                <a:ea typeface="Meiryo UI" panose="020B0604030504040204" pitchFamily="50" charset="-128"/>
              </a:rPr>
              <a:t>)</a:t>
            </a:r>
          </a:p>
        </p:txBody>
      </p:sp>
      <p:sp>
        <p:nvSpPr>
          <p:cNvPr id="3" name="Rectangle 91">
            <a:extLst>
              <a:ext uri="{FF2B5EF4-FFF2-40B4-BE49-F238E27FC236}">
                <a16:creationId xmlns:a16="http://schemas.microsoft.com/office/drawing/2014/main" id="{4B41DBC4-A5AC-4817-8E4F-F7BD9FF4246B}"/>
              </a:ext>
            </a:extLst>
          </p:cNvPr>
          <p:cNvSpPr/>
          <p:nvPr/>
        </p:nvSpPr>
        <p:spPr>
          <a:xfrm rot="16200000">
            <a:off x="-573248" y="1872050"/>
            <a:ext cx="2163093" cy="595426"/>
          </a:xfrm>
          <a:prstGeom prst="rect">
            <a:avLst/>
          </a:prstGeom>
          <a:solidFill>
            <a:srgbClr val="0078D4"/>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eiryo UI" panose="020B0604030504040204" pitchFamily="50" charset="-128"/>
                <a:cs typeface="+mn-cs"/>
              </a:rPr>
              <a:t>クラウド </a:t>
            </a:r>
            <a:r>
              <a:rPr lang="en-US" altLang="ja-JP" sz="1600" b="1" kern="0" dirty="0">
                <a:solidFill>
                  <a:prstClr val="white"/>
                </a:solidFill>
                <a:latin typeface="Meiryo UI" panose="020B0604030504040204" pitchFamily="50" charset="-128"/>
                <a:ea typeface="Meiryo UI" panose="020B0604030504040204" pitchFamily="50" charset="-128"/>
                <a:cs typeface="+mn-cs"/>
              </a:rPr>
              <a:t>(</a:t>
            </a:r>
            <a:r>
              <a:rPr lang="en-US" altLang="ja-JP" sz="1600" b="1" kern="0" dirty="0" err="1">
                <a:solidFill>
                  <a:prstClr val="white"/>
                </a:solidFill>
                <a:latin typeface="Meiryo UI" panose="020B0604030504040204" pitchFamily="50" charset="-128"/>
                <a:ea typeface="Meiryo UI" panose="020B0604030504040204" pitchFamily="50" charset="-128"/>
                <a:cs typeface="+mn-cs"/>
              </a:rPr>
              <a:t>Saas</a:t>
            </a:r>
            <a:r>
              <a:rPr lang="en-US" altLang="ja-JP" sz="1600" b="1" kern="0" dirty="0">
                <a:solidFill>
                  <a:prstClr val="white"/>
                </a:solidFill>
                <a:latin typeface="Meiryo UI" panose="020B0604030504040204" pitchFamily="50" charset="-128"/>
                <a:ea typeface="Meiryo UI" panose="020B0604030504040204" pitchFamily="50" charset="-128"/>
                <a:cs typeface="+mn-cs"/>
              </a:rPr>
              <a:t>) </a:t>
            </a:r>
          </a:p>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eiryo UI" panose="020B0604030504040204" pitchFamily="50" charset="-128"/>
                <a:cs typeface="+mn-cs"/>
              </a:rPr>
              <a:t>アプリ</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 name="Rectangle 107">
            <a:extLst>
              <a:ext uri="{FF2B5EF4-FFF2-40B4-BE49-F238E27FC236}">
                <a16:creationId xmlns:a16="http://schemas.microsoft.com/office/drawing/2014/main" id="{EE796A63-1588-4AFF-9F92-30887D36391F}"/>
              </a:ext>
            </a:extLst>
          </p:cNvPr>
          <p:cNvSpPr/>
          <p:nvPr/>
        </p:nvSpPr>
        <p:spPr>
          <a:xfrm>
            <a:off x="1686073" y="1088215"/>
            <a:ext cx="10163798" cy="936804"/>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はじめから </a:t>
            </a:r>
            <a:r>
              <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Azure AD </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に連携</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endParaRPr>
          </a:p>
        </p:txBody>
      </p:sp>
      <p:sp>
        <p:nvSpPr>
          <p:cNvPr id="7" name="Rectangle 91">
            <a:extLst>
              <a:ext uri="{FF2B5EF4-FFF2-40B4-BE49-F238E27FC236}">
                <a16:creationId xmlns:a16="http://schemas.microsoft.com/office/drawing/2014/main" id="{8FD1082F-E349-4FBF-B7C2-D4A2F900EB7A}"/>
              </a:ext>
            </a:extLst>
          </p:cNvPr>
          <p:cNvSpPr/>
          <p:nvPr/>
        </p:nvSpPr>
        <p:spPr>
          <a:xfrm rot="16200000">
            <a:off x="788231" y="1258903"/>
            <a:ext cx="936803" cy="595425"/>
          </a:xfrm>
          <a:prstGeom prst="rect">
            <a:avLst/>
          </a:prstGeom>
          <a:solidFill>
            <a:srgbClr val="0078D4"/>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n-ea"/>
                <a:cs typeface="+mn-cs"/>
              </a:rPr>
              <a:t>新規</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n-ea"/>
              <a:cs typeface="+mn-cs"/>
            </a:endParaRPr>
          </a:p>
        </p:txBody>
      </p:sp>
      <p:sp>
        <p:nvSpPr>
          <p:cNvPr id="9" name="Rectangle 91">
            <a:extLst>
              <a:ext uri="{FF2B5EF4-FFF2-40B4-BE49-F238E27FC236}">
                <a16:creationId xmlns:a16="http://schemas.microsoft.com/office/drawing/2014/main" id="{C34F061B-45BB-47CB-9E9B-B45E5108B3B7}"/>
              </a:ext>
            </a:extLst>
          </p:cNvPr>
          <p:cNvSpPr/>
          <p:nvPr/>
        </p:nvSpPr>
        <p:spPr>
          <a:xfrm rot="16200000">
            <a:off x="682638" y="2379601"/>
            <a:ext cx="1147988" cy="595427"/>
          </a:xfrm>
          <a:prstGeom prst="rect">
            <a:avLst/>
          </a:prstGeom>
          <a:solidFill>
            <a:srgbClr val="0078D4"/>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n-ea"/>
                <a:cs typeface="+mn-cs"/>
              </a:rPr>
              <a:t>既存</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n-ea"/>
              <a:cs typeface="+mn-cs"/>
            </a:endParaRPr>
          </a:p>
        </p:txBody>
      </p:sp>
      <p:sp>
        <p:nvSpPr>
          <p:cNvPr id="10" name="Rectangle 107">
            <a:extLst>
              <a:ext uri="{FF2B5EF4-FFF2-40B4-BE49-F238E27FC236}">
                <a16:creationId xmlns:a16="http://schemas.microsoft.com/office/drawing/2014/main" id="{809E49FB-16B9-4B3D-B9ED-05DEAB26BB8B}"/>
              </a:ext>
            </a:extLst>
          </p:cNvPr>
          <p:cNvSpPr/>
          <p:nvPr/>
        </p:nvSpPr>
        <p:spPr>
          <a:xfrm>
            <a:off x="1686072" y="2103322"/>
            <a:ext cx="10163797" cy="1147987"/>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Standalone </a:t>
            </a:r>
            <a:r>
              <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SaaS </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アプリ： </a:t>
            </a:r>
            <a:r>
              <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Azure AD </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に連携 </a:t>
            </a: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 SSO/Provisioning </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の構成</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lang="en-US" altLang="ja-JP" sz="1600" b="1" kern="0" dirty="0">
                <a:solidFill>
                  <a:srgbClr val="282828"/>
                </a:solidFill>
                <a:latin typeface="Meiryo UI" panose="020B0604030504040204" pitchFamily="50" charset="-128"/>
                <a:ea typeface="+mn-ea"/>
                <a:cs typeface="+mn-cs"/>
              </a:rPr>
              <a:t>Federation: Azure AD </a:t>
            </a:r>
            <a:r>
              <a:rPr lang="ja-JP" altLang="en-US" sz="1600" b="1" kern="0" dirty="0">
                <a:solidFill>
                  <a:srgbClr val="282828"/>
                </a:solidFill>
                <a:latin typeface="Meiryo UI" panose="020B0604030504040204" pitchFamily="50" charset="-128"/>
                <a:ea typeface="+mn-ea"/>
                <a:cs typeface="+mn-cs"/>
              </a:rPr>
              <a:t>への </a:t>
            </a:r>
            <a:r>
              <a:rPr lang="en-US" altLang="ja-JP" sz="1600" b="1" kern="0" dirty="0">
                <a:solidFill>
                  <a:srgbClr val="282828"/>
                </a:solidFill>
                <a:latin typeface="Meiryo UI" panose="020B0604030504040204" pitchFamily="50" charset="-128"/>
                <a:ea typeface="+mn-ea"/>
                <a:cs typeface="+mn-cs"/>
              </a:rPr>
              <a:t>Migration</a:t>
            </a:r>
            <a:r>
              <a:rPr lang="ja-JP" altLang="en-US" sz="1600" b="1" kern="0" dirty="0">
                <a:solidFill>
                  <a:srgbClr val="282828"/>
                </a:solidFill>
                <a:latin typeface="Meiryo UI" panose="020B0604030504040204" pitchFamily="50" charset="-128"/>
                <a:ea typeface="+mn-ea"/>
                <a:cs typeface="+mn-cs"/>
              </a:rPr>
              <a:t> </a:t>
            </a:r>
            <a:r>
              <a:rPr lang="en-US" altLang="ja-JP" sz="1600" b="1" kern="0" dirty="0">
                <a:solidFill>
                  <a:srgbClr val="282828"/>
                </a:solidFill>
                <a:latin typeface="Meiryo UI" panose="020B0604030504040204" pitchFamily="50" charset="-128"/>
                <a:ea typeface="+mn-ea"/>
                <a:cs typeface="+mn-cs"/>
              </a:rPr>
              <a:t>(</a:t>
            </a:r>
            <a:r>
              <a:rPr lang="ja-JP" altLang="en-US" sz="1600" b="1" kern="0" dirty="0">
                <a:solidFill>
                  <a:srgbClr val="282828"/>
                </a:solidFill>
                <a:latin typeface="Meiryo UI" panose="020B0604030504040204" pitchFamily="50" charset="-128"/>
                <a:ea typeface="+mn-ea"/>
                <a:cs typeface="+mn-cs"/>
              </a:rPr>
              <a:t>次回ウェビナーで詳細を紹介！</a:t>
            </a:r>
            <a:r>
              <a:rPr lang="en-US" altLang="ja-JP" sz="1600" b="1" kern="0" dirty="0">
                <a:solidFill>
                  <a:srgbClr val="282828"/>
                </a:solidFill>
                <a:latin typeface="Meiryo UI" panose="020B0604030504040204" pitchFamily="50" charset="-128"/>
                <a:ea typeface="+mn-ea"/>
                <a:cs typeface="+mn-cs"/>
              </a:rPr>
              <a:t>)</a:t>
            </a:r>
          </a:p>
        </p:txBody>
      </p:sp>
      <p:sp>
        <p:nvSpPr>
          <p:cNvPr id="12" name="Rectangle 91">
            <a:extLst>
              <a:ext uri="{FF2B5EF4-FFF2-40B4-BE49-F238E27FC236}">
                <a16:creationId xmlns:a16="http://schemas.microsoft.com/office/drawing/2014/main" id="{680CC55C-24CE-4B2E-86E6-FBC4527AD262}"/>
              </a:ext>
            </a:extLst>
          </p:cNvPr>
          <p:cNvSpPr/>
          <p:nvPr/>
        </p:nvSpPr>
        <p:spPr>
          <a:xfrm rot="16200000">
            <a:off x="-1033423" y="4552022"/>
            <a:ext cx="3083439" cy="595427"/>
          </a:xfrm>
          <a:prstGeom prst="rect">
            <a:avLst/>
          </a:prstGeom>
          <a:solidFill>
            <a:srgbClr val="0078D4"/>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n-ea"/>
                <a:cs typeface="+mn-cs"/>
              </a:rPr>
              <a:t>オンプレミス </a:t>
            </a:r>
            <a:endPar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n-ea"/>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n-ea"/>
                <a:cs typeface="+mn-cs"/>
              </a:rPr>
              <a:t>アプリ</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n-ea"/>
              <a:cs typeface="+mn-cs"/>
            </a:endParaRPr>
          </a:p>
        </p:txBody>
      </p:sp>
      <p:sp>
        <p:nvSpPr>
          <p:cNvPr id="15" name="Rectangle 91">
            <a:extLst>
              <a:ext uri="{FF2B5EF4-FFF2-40B4-BE49-F238E27FC236}">
                <a16:creationId xmlns:a16="http://schemas.microsoft.com/office/drawing/2014/main" id="{0EBF3B1B-D991-4303-A38A-39A716204F2E}"/>
              </a:ext>
            </a:extLst>
          </p:cNvPr>
          <p:cNvSpPr/>
          <p:nvPr/>
        </p:nvSpPr>
        <p:spPr>
          <a:xfrm rot="16200000">
            <a:off x="842642" y="3424293"/>
            <a:ext cx="827979" cy="595426"/>
          </a:xfrm>
          <a:prstGeom prst="rect">
            <a:avLst/>
          </a:prstGeom>
          <a:solidFill>
            <a:srgbClr val="0078D4"/>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n-ea"/>
                <a:cs typeface="+mn-cs"/>
              </a:rPr>
              <a:t>新規</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n-ea"/>
              <a:cs typeface="+mn-cs"/>
            </a:endParaRPr>
          </a:p>
        </p:txBody>
      </p:sp>
      <p:sp>
        <p:nvSpPr>
          <p:cNvPr id="16" name="Rectangle 91">
            <a:extLst>
              <a:ext uri="{FF2B5EF4-FFF2-40B4-BE49-F238E27FC236}">
                <a16:creationId xmlns:a16="http://schemas.microsoft.com/office/drawing/2014/main" id="{B5BE14DE-8D95-44E8-B313-532032F81F8D}"/>
              </a:ext>
            </a:extLst>
          </p:cNvPr>
          <p:cNvSpPr/>
          <p:nvPr/>
        </p:nvSpPr>
        <p:spPr>
          <a:xfrm rot="16200000">
            <a:off x="171294" y="5008403"/>
            <a:ext cx="2170684" cy="595425"/>
          </a:xfrm>
          <a:prstGeom prst="rect">
            <a:avLst/>
          </a:prstGeom>
          <a:solidFill>
            <a:srgbClr val="0078D4"/>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n-ea"/>
                <a:cs typeface="+mn-cs"/>
              </a:rPr>
              <a:t>既存</a:t>
            </a:r>
            <a:endParaRPr lang="en-US" altLang="ja-JP" sz="1600" b="1" kern="0" dirty="0">
              <a:solidFill>
                <a:prstClr val="white"/>
              </a:solidFill>
              <a:latin typeface="Meiryo UI" panose="020B0604030504040204" pitchFamily="50" charset="-128"/>
              <a:ea typeface="+mn-ea"/>
              <a:cs typeface="+mn-cs"/>
            </a:endParaRPr>
          </a:p>
        </p:txBody>
      </p:sp>
      <p:sp>
        <p:nvSpPr>
          <p:cNvPr id="17" name="Rectangle 107">
            <a:extLst>
              <a:ext uri="{FF2B5EF4-FFF2-40B4-BE49-F238E27FC236}">
                <a16:creationId xmlns:a16="http://schemas.microsoft.com/office/drawing/2014/main" id="{B6355E7C-4980-41AD-8B0A-F9745D0D4EA9}"/>
              </a:ext>
            </a:extLst>
          </p:cNvPr>
          <p:cNvSpPr/>
          <p:nvPr/>
        </p:nvSpPr>
        <p:spPr>
          <a:xfrm>
            <a:off x="1686072" y="3325738"/>
            <a:ext cx="10163798" cy="810258"/>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srgbClr val="282828"/>
                </a:solidFill>
                <a:latin typeface="Meiryo UI" panose="020B0604030504040204" pitchFamily="50" charset="-128"/>
                <a:ea typeface="+mn-ea"/>
                <a:cs typeface="+mn-cs"/>
              </a:rPr>
              <a:t>これ以上オンプレミス依存のアプリを増やさない！</a:t>
            </a:r>
            <a:r>
              <a:rPr lang="en-US" altLang="ja-JP" sz="1600" b="1" kern="0" dirty="0">
                <a:solidFill>
                  <a:srgbClr val="282828"/>
                </a:solidFill>
                <a:latin typeface="Meiryo UI" panose="020B0604030504040204" pitchFamily="50" charset="-128"/>
                <a:ea typeface="+mn-ea"/>
                <a:cs typeface="+mn-cs"/>
              </a:rPr>
              <a:t>(</a:t>
            </a:r>
            <a:r>
              <a:rPr lang="ja-JP" altLang="en-US" sz="1600" b="1" kern="0" dirty="0">
                <a:solidFill>
                  <a:srgbClr val="282828"/>
                </a:solidFill>
                <a:latin typeface="Meiryo UI" panose="020B0604030504040204" pitchFamily="50" charset="-128"/>
                <a:ea typeface="+mn-ea"/>
                <a:cs typeface="+mn-cs"/>
              </a:rPr>
              <a:t>方針決め</a:t>
            </a:r>
            <a:r>
              <a:rPr lang="en-US" altLang="ja-JP" sz="1600" b="1" kern="0" dirty="0">
                <a:solidFill>
                  <a:srgbClr val="282828"/>
                </a:solidFill>
                <a:latin typeface="Meiryo UI" panose="020B0604030504040204" pitchFamily="50" charset="-128"/>
                <a:ea typeface="+mn-ea"/>
                <a:cs typeface="+mn-cs"/>
              </a:rPr>
              <a:t>)</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lang="en-US" sz="1600" b="1" kern="0" dirty="0">
                <a:solidFill>
                  <a:srgbClr val="282828"/>
                </a:solidFill>
                <a:latin typeface="Meiryo UI" panose="020B0604030504040204" pitchFamily="50" charset="-128"/>
                <a:ea typeface="+mn-ea"/>
                <a:cs typeface="+mn-cs"/>
              </a:rPr>
              <a:t>LOB: Azure AD </a:t>
            </a:r>
            <a:r>
              <a:rPr lang="ja-JP" altLang="en-US" sz="1600" b="1" kern="0" dirty="0">
                <a:solidFill>
                  <a:srgbClr val="282828"/>
                </a:solidFill>
                <a:latin typeface="Meiryo UI" panose="020B0604030504040204" pitchFamily="50" charset="-128"/>
                <a:ea typeface="+mn-ea"/>
                <a:cs typeface="+mn-cs"/>
              </a:rPr>
              <a:t>で開発</a:t>
            </a:r>
            <a:endParaRPr lang="en-US" altLang="ja-JP" sz="1600" b="1" kern="0" dirty="0">
              <a:solidFill>
                <a:srgbClr val="282828"/>
              </a:solidFill>
              <a:latin typeface="Meiryo UI" panose="020B0604030504040204" pitchFamily="50" charset="-128"/>
              <a:ea typeface="+mn-ea"/>
              <a:cs typeface="+mn-cs"/>
            </a:endParaRPr>
          </a:p>
        </p:txBody>
      </p:sp>
      <p:sp>
        <p:nvSpPr>
          <p:cNvPr id="18" name="Rectangle 107">
            <a:extLst>
              <a:ext uri="{FF2B5EF4-FFF2-40B4-BE49-F238E27FC236}">
                <a16:creationId xmlns:a16="http://schemas.microsoft.com/office/drawing/2014/main" id="{F7FF0B47-F268-4D56-83E2-B716FDFD7587}"/>
              </a:ext>
            </a:extLst>
          </p:cNvPr>
          <p:cNvSpPr/>
          <p:nvPr/>
        </p:nvSpPr>
        <p:spPr>
          <a:xfrm>
            <a:off x="1686071" y="5485926"/>
            <a:ext cx="3539938" cy="905523"/>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Secure Hybrid Access</a:t>
            </a:r>
            <a:r>
              <a:rPr lang="ja-JP" altLang="en-US" sz="1600" b="1" kern="0" dirty="0">
                <a:solidFill>
                  <a:srgbClr val="282828"/>
                </a:solidFill>
                <a:latin typeface="Meiryo UI" panose="020B0604030504040204" pitchFamily="50" charset="-128"/>
                <a:ea typeface="+mn-ea"/>
                <a:cs typeface="+mn-cs"/>
              </a:rPr>
              <a:t> でモダン化</a:t>
            </a:r>
            <a:endParaRPr lang="en-US" altLang="ja-JP" sz="1600" b="1" kern="0" dirty="0">
              <a:solidFill>
                <a:srgbClr val="282828"/>
              </a:solidFill>
              <a:latin typeface="Meiryo UI" panose="020B0604030504040204" pitchFamily="50" charset="-128"/>
              <a:ea typeface="+mn-ea"/>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srgbClr val="282828"/>
                </a:solidFill>
                <a:latin typeface="Meiryo UI" panose="020B0604030504040204" pitchFamily="50" charset="-128"/>
                <a:ea typeface="+mn-ea"/>
                <a:cs typeface="+mn-cs"/>
              </a:rPr>
              <a:t>独自 </a:t>
            </a:r>
            <a:r>
              <a:rPr lang="en-US" altLang="ja-JP" sz="1600" b="1" kern="0" dirty="0">
                <a:solidFill>
                  <a:srgbClr val="282828"/>
                </a:solidFill>
                <a:latin typeface="Meiryo UI" panose="020B0604030504040204" pitchFamily="50" charset="-128"/>
                <a:ea typeface="+mn-ea"/>
                <a:cs typeface="+mn-cs"/>
              </a:rPr>
              <a:t>IdP / </a:t>
            </a:r>
            <a:r>
              <a:rPr lang="ja-JP" altLang="en-US" sz="1600" b="1" kern="0" dirty="0">
                <a:solidFill>
                  <a:srgbClr val="282828"/>
                </a:solidFill>
                <a:latin typeface="Meiryo UI" panose="020B0604030504040204" pitchFamily="50" charset="-128"/>
                <a:ea typeface="+mn-ea"/>
                <a:cs typeface="+mn-cs"/>
              </a:rPr>
              <a:t>ヘッダーベース認証 </a:t>
            </a:r>
            <a:r>
              <a:rPr lang="en-US" altLang="ja-JP" sz="1600" b="1" kern="0" dirty="0">
                <a:solidFill>
                  <a:srgbClr val="282828"/>
                </a:solidFill>
                <a:latin typeface="Meiryo UI" panose="020B0604030504040204" pitchFamily="50" charset="-128"/>
                <a:ea typeface="+mn-ea"/>
                <a:cs typeface="+mn-cs"/>
              </a:rPr>
              <a:t>/ </a:t>
            </a:r>
          </a:p>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srgbClr val="282828"/>
                </a:solidFill>
                <a:latin typeface="Meiryo UI" panose="020B0604030504040204" pitchFamily="50" charset="-128"/>
                <a:ea typeface="+mn-ea"/>
                <a:cs typeface="+mn-cs"/>
              </a:rPr>
              <a:t>リバース プロキシ</a:t>
            </a:r>
            <a:endParaRPr lang="en-US" altLang="ja-JP" sz="1600" b="1" kern="0" dirty="0">
              <a:solidFill>
                <a:srgbClr val="282828"/>
              </a:solidFill>
              <a:latin typeface="Meiryo UI" panose="020B0604030504040204" pitchFamily="50" charset="-128"/>
              <a:ea typeface="+mn-ea"/>
              <a:cs typeface="+mn-cs"/>
            </a:endParaRPr>
          </a:p>
        </p:txBody>
      </p:sp>
      <p:sp>
        <p:nvSpPr>
          <p:cNvPr id="19" name="Rectangle 107">
            <a:extLst>
              <a:ext uri="{FF2B5EF4-FFF2-40B4-BE49-F238E27FC236}">
                <a16:creationId xmlns:a16="http://schemas.microsoft.com/office/drawing/2014/main" id="{62B87130-A252-4FA9-8E6D-5A03D678D519}"/>
              </a:ext>
            </a:extLst>
          </p:cNvPr>
          <p:cNvSpPr/>
          <p:nvPr/>
        </p:nvSpPr>
        <p:spPr>
          <a:xfrm>
            <a:off x="1686070" y="4844909"/>
            <a:ext cx="10163797" cy="510413"/>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srgbClr val="282828"/>
                </a:solidFill>
                <a:latin typeface="Meiryo UI" panose="020B0604030504040204" pitchFamily="50" charset="-128"/>
                <a:ea typeface="+mn-ea"/>
                <a:cs typeface="+mn-cs"/>
              </a:rPr>
              <a:t>目的を果たすクラウド アプリとリプレース </a:t>
            </a:r>
            <a:r>
              <a:rPr lang="en-US" altLang="ja-JP" sz="1600" b="1" kern="0" dirty="0">
                <a:solidFill>
                  <a:srgbClr val="282828"/>
                </a:solidFill>
                <a:latin typeface="Meiryo UI" panose="020B0604030504040204" pitchFamily="50" charset="-128"/>
                <a:ea typeface="+mn-ea"/>
                <a:cs typeface="+mn-cs"/>
              </a:rPr>
              <a:t>(</a:t>
            </a:r>
            <a:r>
              <a:rPr lang="ja-JP" altLang="en-US" sz="1600" b="1" kern="0" dirty="0">
                <a:solidFill>
                  <a:srgbClr val="282828"/>
                </a:solidFill>
                <a:latin typeface="Meiryo UI" panose="020B0604030504040204" pitchFamily="50" charset="-128"/>
                <a:ea typeface="+mn-ea"/>
                <a:cs typeface="+mn-cs"/>
              </a:rPr>
              <a:t>例</a:t>
            </a:r>
            <a:r>
              <a:rPr lang="en-US" altLang="ja-JP" sz="1600" b="1" kern="0" dirty="0">
                <a:solidFill>
                  <a:srgbClr val="282828"/>
                </a:solidFill>
                <a:latin typeface="Meiryo UI" panose="020B0604030504040204" pitchFamily="50" charset="-128"/>
                <a:ea typeface="+mn-ea"/>
                <a:cs typeface="+mn-cs"/>
              </a:rPr>
              <a:t>: File Server -&gt; OneDrive/Sharepoint)</a:t>
            </a:r>
          </a:p>
        </p:txBody>
      </p:sp>
      <p:sp>
        <p:nvSpPr>
          <p:cNvPr id="21" name="Rectangle 66">
            <a:extLst>
              <a:ext uri="{FF2B5EF4-FFF2-40B4-BE49-F238E27FC236}">
                <a16:creationId xmlns:a16="http://schemas.microsoft.com/office/drawing/2014/main" id="{82AC3960-BCED-4C65-A261-967AB99EBECA}"/>
              </a:ext>
            </a:extLst>
          </p:cNvPr>
          <p:cNvSpPr/>
          <p:nvPr/>
        </p:nvSpPr>
        <p:spPr>
          <a:xfrm>
            <a:off x="8468942" y="5467884"/>
            <a:ext cx="3380925" cy="923568"/>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すべてのアプリへのアクセスが </a:t>
            </a:r>
            <a:r>
              <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VPN </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に依存しない環境を作る</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endParaRPr>
          </a:p>
        </p:txBody>
      </p:sp>
      <p:sp>
        <p:nvSpPr>
          <p:cNvPr id="23" name="Rectangle 66">
            <a:extLst>
              <a:ext uri="{FF2B5EF4-FFF2-40B4-BE49-F238E27FC236}">
                <a16:creationId xmlns:a16="http://schemas.microsoft.com/office/drawing/2014/main" id="{BB40F4A1-620D-48DD-A098-455DB4F10BE0}"/>
              </a:ext>
            </a:extLst>
          </p:cNvPr>
          <p:cNvSpPr/>
          <p:nvPr/>
        </p:nvSpPr>
        <p:spPr>
          <a:xfrm>
            <a:off x="5474289" y="5476904"/>
            <a:ext cx="2746373" cy="905528"/>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rPr>
              <a:t>リプレースのタイミングでクラウド化</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lang="en-US" altLang="ja-JP" sz="1600" b="1" kern="0" dirty="0">
                <a:solidFill>
                  <a:srgbClr val="282828"/>
                </a:solidFill>
                <a:latin typeface="Meiryo UI" panose="020B0604030504040204" pitchFamily="50" charset="-128"/>
                <a:ea typeface="+mn-ea"/>
                <a:cs typeface="+mn-cs"/>
              </a:rPr>
              <a:t>(</a:t>
            </a:r>
            <a:r>
              <a:rPr lang="ja-JP" altLang="en-US" sz="1600" b="1" kern="0" dirty="0">
                <a:solidFill>
                  <a:srgbClr val="282828"/>
                </a:solidFill>
                <a:latin typeface="Meiryo UI" panose="020B0604030504040204" pitchFamily="50" charset="-128"/>
                <a:ea typeface="+mn-ea"/>
                <a:cs typeface="+mn-cs"/>
              </a:rPr>
              <a:t>モダン化 </a:t>
            </a:r>
            <a:r>
              <a:rPr lang="en-US" altLang="ja-JP" sz="1600" b="1" kern="0" dirty="0">
                <a:solidFill>
                  <a:srgbClr val="282828"/>
                </a:solidFill>
                <a:latin typeface="Meiryo UI" panose="020B0604030504040204" pitchFamily="50" charset="-128"/>
                <a:ea typeface="+mn-ea"/>
                <a:cs typeface="+mn-cs"/>
              </a:rPr>
              <a:t>or </a:t>
            </a:r>
            <a:r>
              <a:rPr lang="ja-JP" altLang="en-US" sz="1600" b="1" kern="0" dirty="0">
                <a:solidFill>
                  <a:srgbClr val="282828"/>
                </a:solidFill>
                <a:latin typeface="Meiryo UI" panose="020B0604030504040204" pitchFamily="50" charset="-128"/>
                <a:ea typeface="+mn-ea"/>
                <a:cs typeface="+mn-cs"/>
              </a:rPr>
              <a:t>リプレース</a:t>
            </a:r>
            <a:r>
              <a:rPr lang="en-US" altLang="ja-JP" sz="1600" b="1" kern="0" dirty="0">
                <a:solidFill>
                  <a:srgbClr val="282828"/>
                </a:solidFill>
                <a:latin typeface="Meiryo UI" panose="020B0604030504040204" pitchFamily="50" charset="-128"/>
                <a:ea typeface="+mn-ea"/>
                <a:cs typeface="+mn-cs"/>
              </a:rPr>
              <a:t>)</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n-ea"/>
              <a:cs typeface="+mn-cs"/>
            </a:endParaRPr>
          </a:p>
        </p:txBody>
      </p:sp>
      <p:cxnSp>
        <p:nvCxnSpPr>
          <p:cNvPr id="25" name="直線矢印コネクタ 24">
            <a:extLst>
              <a:ext uri="{FF2B5EF4-FFF2-40B4-BE49-F238E27FC236}">
                <a16:creationId xmlns:a16="http://schemas.microsoft.com/office/drawing/2014/main" id="{3A8E197F-4529-420D-8309-4F29F0C772C6}"/>
              </a:ext>
            </a:extLst>
          </p:cNvPr>
          <p:cNvCxnSpPr>
            <a:cxnSpLocks/>
          </p:cNvCxnSpPr>
          <p:nvPr/>
        </p:nvCxnSpPr>
        <p:spPr>
          <a:xfrm>
            <a:off x="1759751" y="6558567"/>
            <a:ext cx="9909544" cy="0"/>
          </a:xfrm>
          <a:prstGeom prst="straightConnector1">
            <a:avLst/>
          </a:prstGeom>
          <a:ln w="603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3" name="Rectangle 107">
            <a:extLst>
              <a:ext uri="{FF2B5EF4-FFF2-40B4-BE49-F238E27FC236}">
                <a16:creationId xmlns:a16="http://schemas.microsoft.com/office/drawing/2014/main" id="{E01473AD-0710-481C-993F-A6531749FA86}"/>
              </a:ext>
            </a:extLst>
          </p:cNvPr>
          <p:cNvSpPr/>
          <p:nvPr/>
        </p:nvSpPr>
        <p:spPr>
          <a:xfrm>
            <a:off x="1686070" y="4230686"/>
            <a:ext cx="3539938" cy="510413"/>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srgbClr val="282828"/>
                </a:solidFill>
                <a:latin typeface="Meiryo UI" panose="020B0604030504040204" pitchFamily="50" charset="-128"/>
                <a:ea typeface="+mn-ea"/>
                <a:cs typeface="+mn-cs"/>
              </a:rPr>
              <a:t>アプリケーションのモダン認証対応</a:t>
            </a:r>
            <a:endParaRPr lang="en-US" altLang="ja-JP" sz="1600" b="1" kern="0" dirty="0">
              <a:solidFill>
                <a:srgbClr val="282828"/>
              </a:solidFill>
              <a:latin typeface="Meiryo UI" panose="020B0604030504040204" pitchFamily="50" charset="-128"/>
              <a:ea typeface="+mn-ea"/>
              <a:cs typeface="+mn-cs"/>
            </a:endParaRPr>
          </a:p>
        </p:txBody>
      </p:sp>
      <p:sp>
        <p:nvSpPr>
          <p:cNvPr id="59" name="Rectangle 107">
            <a:extLst>
              <a:ext uri="{FF2B5EF4-FFF2-40B4-BE49-F238E27FC236}">
                <a16:creationId xmlns:a16="http://schemas.microsoft.com/office/drawing/2014/main" id="{5E39B631-1D86-457A-9FB8-E80ED8E45ED8}"/>
              </a:ext>
            </a:extLst>
          </p:cNvPr>
          <p:cNvSpPr/>
          <p:nvPr/>
        </p:nvSpPr>
        <p:spPr>
          <a:xfrm>
            <a:off x="5485271" y="4248457"/>
            <a:ext cx="6375578" cy="510413"/>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lang="en-US" altLang="ja-JP" sz="1600" b="1" kern="0" dirty="0">
                <a:solidFill>
                  <a:srgbClr val="282828"/>
                </a:solidFill>
                <a:latin typeface="Meiryo UI" panose="020B0604030504040204" pitchFamily="50" charset="-128"/>
                <a:ea typeface="+mn-ea"/>
                <a:cs typeface="+mn-cs"/>
              </a:rPr>
              <a:t>Azure AD</a:t>
            </a:r>
            <a:r>
              <a:rPr lang="ja-JP" altLang="en-US" sz="1600" b="1" kern="0" dirty="0">
                <a:solidFill>
                  <a:srgbClr val="282828"/>
                </a:solidFill>
                <a:latin typeface="Meiryo UI" panose="020B0604030504040204" pitchFamily="50" charset="-128"/>
                <a:ea typeface="+mn-ea"/>
                <a:cs typeface="+mn-cs"/>
              </a:rPr>
              <a:t> 連携</a:t>
            </a:r>
            <a:endParaRPr lang="en-US" altLang="ja-JP" sz="1600" b="1" kern="0" dirty="0">
              <a:solidFill>
                <a:srgbClr val="282828"/>
              </a:solidFill>
              <a:latin typeface="Meiryo UI" panose="020B0604030504040204" pitchFamily="50" charset="-128"/>
              <a:ea typeface="+mn-ea"/>
              <a:cs typeface="+mn-cs"/>
            </a:endParaRPr>
          </a:p>
        </p:txBody>
      </p:sp>
    </p:spTree>
    <p:extLst>
      <p:ext uri="{BB962C8B-B14F-4D97-AF65-F5344CB8AC3E}">
        <p14:creationId xmlns:p14="http://schemas.microsoft.com/office/powerpoint/2010/main" val="707007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主な役割の移行 （ユーザー ・ グループ</a:t>
            </a:r>
            <a:r>
              <a:rPr kumimoji="1" lang="en-US" altLang="ja-JP" sz="2600" dirty="0">
                <a:solidFill>
                  <a:srgbClr val="0078D4"/>
                </a:solidFill>
                <a:latin typeface="Meiryo UI" panose="020B0604030504040204" pitchFamily="50" charset="-128"/>
                <a:ea typeface="Meiryo UI" panose="020B0604030504040204" pitchFamily="50" charset="-128"/>
              </a:rPr>
              <a:t>)</a:t>
            </a:r>
          </a:p>
        </p:txBody>
      </p:sp>
      <p:sp>
        <p:nvSpPr>
          <p:cNvPr id="6" name="テキスト ボックス 5">
            <a:extLst>
              <a:ext uri="{FF2B5EF4-FFF2-40B4-BE49-F238E27FC236}">
                <a16:creationId xmlns:a16="http://schemas.microsoft.com/office/drawing/2014/main" id="{EC883A7F-C69D-4EBE-A171-09632CACE438}"/>
              </a:ext>
            </a:extLst>
          </p:cNvPr>
          <p:cNvSpPr txBox="1"/>
          <p:nvPr/>
        </p:nvSpPr>
        <p:spPr>
          <a:xfrm>
            <a:off x="326906" y="3816505"/>
            <a:ext cx="11538187" cy="2265236"/>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ユーザー</a:t>
            </a:r>
            <a:endPar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デバイスとアプリの移行が完了するまでユーザーが移行できない</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認証：アプリとデバイスが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にシフトしていくにつれて、自然と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に集約する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セキュリティ：パスワードレスへ！</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プロビジョニング：現状ハイブリッド環境では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SOA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はオンプレ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。ゲスト運用を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にシフト。</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pic>
        <p:nvPicPr>
          <p:cNvPr id="11" name="図 10">
            <a:extLst>
              <a:ext uri="{FF2B5EF4-FFF2-40B4-BE49-F238E27FC236}">
                <a16:creationId xmlns:a16="http://schemas.microsoft.com/office/drawing/2014/main" id="{0E4E4921-A437-4F3B-868F-CC84B55D2418}"/>
              </a:ext>
            </a:extLst>
          </p:cNvPr>
          <p:cNvPicPr>
            <a:picLocks noChangeAspect="1"/>
          </p:cNvPicPr>
          <p:nvPr/>
        </p:nvPicPr>
        <p:blipFill>
          <a:blip r:embed="rId3"/>
          <a:stretch>
            <a:fillRect/>
          </a:stretch>
        </p:blipFill>
        <p:spPr>
          <a:xfrm>
            <a:off x="3284759" y="1077923"/>
            <a:ext cx="5622482" cy="2678998"/>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892767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14">
            <a:extLst>
              <a:ext uri="{FF2B5EF4-FFF2-40B4-BE49-F238E27FC236}">
                <a16:creationId xmlns:a16="http://schemas.microsoft.com/office/drawing/2014/main" id="{EBA04303-4466-46B9-ACEB-7FFFB87AB84E}"/>
              </a:ext>
            </a:extLst>
          </p:cNvPr>
          <p:cNvSpPr/>
          <p:nvPr/>
        </p:nvSpPr>
        <p:spPr>
          <a:xfrm>
            <a:off x="1339419" y="2638229"/>
            <a:ext cx="7083612" cy="2413505"/>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err="1">
                <a:ln>
                  <a:noFill/>
                </a:ln>
                <a:solidFill>
                  <a:srgbClr val="282828"/>
                </a:solidFill>
                <a:effectLst/>
                <a:uLnTx/>
                <a:uFillTx/>
                <a:latin typeface="Meiryo UI" panose="020B0604030504040204" pitchFamily="50" charset="-128"/>
                <a:ea typeface="Meiryo UI" panose="020B0604030504040204" pitchFamily="50" charset="-128"/>
                <a:cs typeface="+mn-cs"/>
              </a:rPr>
              <a:t>Passwordless</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主な役割の移行 （ユーザー ・ グループ</a:t>
            </a:r>
            <a:r>
              <a:rPr kumimoji="1" lang="en-US" altLang="ja-JP" sz="2600" dirty="0">
                <a:solidFill>
                  <a:srgbClr val="0078D4"/>
                </a:solidFill>
                <a:latin typeface="Meiryo UI" panose="020B0604030504040204" pitchFamily="50" charset="-128"/>
                <a:ea typeface="Meiryo UI" panose="020B0604030504040204" pitchFamily="50" charset="-128"/>
              </a:rPr>
              <a:t>)</a:t>
            </a:r>
          </a:p>
        </p:txBody>
      </p:sp>
      <p:sp>
        <p:nvSpPr>
          <p:cNvPr id="75" name="Rectangle 18">
            <a:extLst>
              <a:ext uri="{FF2B5EF4-FFF2-40B4-BE49-F238E27FC236}">
                <a16:creationId xmlns:a16="http://schemas.microsoft.com/office/drawing/2014/main" id="{060AB3E7-EA13-4E93-991D-D927B2260D20}"/>
              </a:ext>
            </a:extLst>
          </p:cNvPr>
          <p:cNvSpPr/>
          <p:nvPr/>
        </p:nvSpPr>
        <p:spPr>
          <a:xfrm>
            <a:off x="8548696" y="5473686"/>
            <a:ext cx="2970977" cy="647243"/>
          </a:xfrm>
          <a:prstGeom prst="rect">
            <a:avLst/>
          </a:prstGeom>
          <a:no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ユーザー管理も </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Azure AD </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主体に</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3" name="Rectangle 97">
            <a:extLst>
              <a:ext uri="{FF2B5EF4-FFF2-40B4-BE49-F238E27FC236}">
                <a16:creationId xmlns:a16="http://schemas.microsoft.com/office/drawing/2014/main" id="{D082AC2E-C70A-4DBB-8FB3-B5750B0FFCE6}"/>
              </a:ext>
            </a:extLst>
          </p:cNvPr>
          <p:cNvSpPr/>
          <p:nvPr/>
        </p:nvSpPr>
        <p:spPr>
          <a:xfrm rot="16200000">
            <a:off x="-2493043" y="3649614"/>
            <a:ext cx="5550366" cy="416741"/>
          </a:xfrm>
          <a:prstGeom prst="rect">
            <a:avLst/>
          </a:prstGeom>
          <a:solidFill>
            <a:srgbClr val="00B050"/>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eiryo UI" panose="020B0604030504040204" pitchFamily="50" charset="-128"/>
                <a:cs typeface="+mn-cs"/>
              </a:rPr>
              <a:t>ユーザー ・ グループ</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 name="Rectangle 14">
            <a:extLst>
              <a:ext uri="{FF2B5EF4-FFF2-40B4-BE49-F238E27FC236}">
                <a16:creationId xmlns:a16="http://schemas.microsoft.com/office/drawing/2014/main" id="{0DFAD461-E797-4787-A342-DBB93343304E}"/>
              </a:ext>
            </a:extLst>
          </p:cNvPr>
          <p:cNvSpPr/>
          <p:nvPr/>
        </p:nvSpPr>
        <p:spPr>
          <a:xfrm>
            <a:off x="1339419" y="5083980"/>
            <a:ext cx="1698386" cy="647582"/>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外部ユーザーの</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運用の見直し</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6" name="Rectangle 14">
            <a:extLst>
              <a:ext uri="{FF2B5EF4-FFF2-40B4-BE49-F238E27FC236}">
                <a16:creationId xmlns:a16="http://schemas.microsoft.com/office/drawing/2014/main" id="{7DB31283-5D66-43A8-9404-BCA33D244A12}"/>
              </a:ext>
            </a:extLst>
          </p:cNvPr>
          <p:cNvSpPr/>
          <p:nvPr/>
        </p:nvSpPr>
        <p:spPr>
          <a:xfrm>
            <a:off x="3159462" y="5076155"/>
            <a:ext cx="2095523" cy="663233"/>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Azure AD</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 の</a:t>
            </a: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 </a:t>
            </a:r>
          </a:p>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srgbClr val="282828"/>
                </a:solidFill>
                <a:latin typeface="Meiryo UI" panose="020B0604030504040204" pitchFamily="50" charset="-128"/>
                <a:ea typeface="Meiryo UI" panose="020B0604030504040204" pitchFamily="50" charset="-128"/>
                <a:cs typeface="+mn-cs"/>
              </a:rPr>
              <a:t>ゲスト ユーザーを活用</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9" name="Rectangle 14">
            <a:extLst>
              <a:ext uri="{FF2B5EF4-FFF2-40B4-BE49-F238E27FC236}">
                <a16:creationId xmlns:a16="http://schemas.microsoft.com/office/drawing/2014/main" id="{7D27F86A-B2D9-4E54-81F6-CCA595984796}"/>
              </a:ext>
            </a:extLst>
          </p:cNvPr>
          <p:cNvSpPr/>
          <p:nvPr/>
        </p:nvSpPr>
        <p:spPr>
          <a:xfrm>
            <a:off x="3658185" y="3055927"/>
            <a:ext cx="1707642" cy="411480"/>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パスワード保護</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10" name="Rectangle 14">
            <a:extLst>
              <a:ext uri="{FF2B5EF4-FFF2-40B4-BE49-F238E27FC236}">
                <a16:creationId xmlns:a16="http://schemas.microsoft.com/office/drawing/2014/main" id="{AFCBEA75-75F7-4E14-A0AC-AC8F6D218B6E}"/>
              </a:ext>
            </a:extLst>
          </p:cNvPr>
          <p:cNvSpPr/>
          <p:nvPr/>
        </p:nvSpPr>
        <p:spPr>
          <a:xfrm>
            <a:off x="1456839" y="3201197"/>
            <a:ext cx="2085282" cy="422649"/>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パスワード同期の有効化</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11" name="Rectangle 14">
            <a:extLst>
              <a:ext uri="{FF2B5EF4-FFF2-40B4-BE49-F238E27FC236}">
                <a16:creationId xmlns:a16="http://schemas.microsoft.com/office/drawing/2014/main" id="{01B37948-6F77-4580-897C-23DFD2D729A2}"/>
              </a:ext>
            </a:extLst>
          </p:cNvPr>
          <p:cNvSpPr/>
          <p:nvPr/>
        </p:nvSpPr>
        <p:spPr>
          <a:xfrm>
            <a:off x="5311134" y="4013109"/>
            <a:ext cx="3007336" cy="843575"/>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Windows Hello for Business</a:t>
            </a:r>
          </a:p>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Authenticator</a:t>
            </a:r>
          </a:p>
          <a:p>
            <a:pPr marL="0" marR="0" lvl="0" indent="0" algn="ctr" defTabSz="586130" eaLnBrk="1" fontAlgn="auto" latinLnBrk="0" hangingPunct="1">
              <a:lnSpc>
                <a:spcPct val="100000"/>
              </a:lnSpc>
              <a:spcBef>
                <a:spcPts val="0"/>
              </a:spcBef>
              <a:spcAft>
                <a:spcPts val="0"/>
              </a:spcAft>
              <a:buClrTx/>
              <a:buSzTx/>
              <a:buFontTx/>
              <a:buNone/>
              <a:tabLst/>
              <a:defRPr/>
            </a:pPr>
            <a:r>
              <a:rPr lang="en-US" altLang="ja-JP" sz="1600" b="1" kern="0" dirty="0">
                <a:solidFill>
                  <a:srgbClr val="282828"/>
                </a:solidFill>
                <a:latin typeface="Meiryo UI" panose="020B0604030504040204" pitchFamily="50" charset="-128"/>
                <a:ea typeface="Meiryo UI" panose="020B0604030504040204" pitchFamily="50" charset="-128"/>
                <a:cs typeface="+mn-cs"/>
              </a:rPr>
              <a:t>FIDO2</a:t>
            </a:r>
          </a:p>
        </p:txBody>
      </p:sp>
      <p:sp>
        <p:nvSpPr>
          <p:cNvPr id="12" name="Rectangle 14">
            <a:extLst>
              <a:ext uri="{FF2B5EF4-FFF2-40B4-BE49-F238E27FC236}">
                <a16:creationId xmlns:a16="http://schemas.microsoft.com/office/drawing/2014/main" id="{7C492ED5-1A11-4F8F-AA3B-1CCC3A71E2F7}"/>
              </a:ext>
            </a:extLst>
          </p:cNvPr>
          <p:cNvSpPr/>
          <p:nvPr/>
        </p:nvSpPr>
        <p:spPr>
          <a:xfrm>
            <a:off x="2885831" y="4362128"/>
            <a:ext cx="2213759" cy="584842"/>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セルフ サービス </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パスワード リセット</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14" name="Rectangle 14">
            <a:extLst>
              <a:ext uri="{FF2B5EF4-FFF2-40B4-BE49-F238E27FC236}">
                <a16:creationId xmlns:a16="http://schemas.microsoft.com/office/drawing/2014/main" id="{59682D7D-8BE6-429B-BB86-471C0FA8E2EA}"/>
              </a:ext>
            </a:extLst>
          </p:cNvPr>
          <p:cNvSpPr/>
          <p:nvPr/>
        </p:nvSpPr>
        <p:spPr>
          <a:xfrm>
            <a:off x="2643880" y="3932175"/>
            <a:ext cx="2031319" cy="378475"/>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多要素認証</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15" name="Rectangle 14">
            <a:extLst>
              <a:ext uri="{FF2B5EF4-FFF2-40B4-BE49-F238E27FC236}">
                <a16:creationId xmlns:a16="http://schemas.microsoft.com/office/drawing/2014/main" id="{E7B713AA-784A-4CC2-AA2E-FF6CD0AF9FAE}"/>
              </a:ext>
            </a:extLst>
          </p:cNvPr>
          <p:cNvSpPr/>
          <p:nvPr/>
        </p:nvSpPr>
        <p:spPr>
          <a:xfrm>
            <a:off x="8530517" y="3576328"/>
            <a:ext cx="3007336" cy="608738"/>
          </a:xfrm>
          <a:prstGeom prst="rect">
            <a:avLst/>
          </a:prstGeom>
          <a:no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パスワード</a:t>
            </a:r>
            <a:r>
              <a:rPr lang="ja-JP" altLang="en-US" sz="1600" b="1" kern="0" dirty="0">
                <a:solidFill>
                  <a:srgbClr val="282828"/>
                </a:solidFill>
                <a:latin typeface="Meiryo UI" panose="020B0604030504040204" pitchFamily="50" charset="-128"/>
                <a:ea typeface="Meiryo UI" panose="020B0604030504040204" pitchFamily="50" charset="-128"/>
                <a:cs typeface="+mn-cs"/>
              </a:rPr>
              <a:t>の無い世界</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18" name="Rectangle 21">
            <a:extLst>
              <a:ext uri="{FF2B5EF4-FFF2-40B4-BE49-F238E27FC236}">
                <a16:creationId xmlns:a16="http://schemas.microsoft.com/office/drawing/2014/main" id="{B72665C7-1DAE-4881-A468-716D54C61B0A}"/>
              </a:ext>
            </a:extLst>
          </p:cNvPr>
          <p:cNvSpPr/>
          <p:nvPr/>
        </p:nvSpPr>
        <p:spPr>
          <a:xfrm>
            <a:off x="4155202" y="5817166"/>
            <a:ext cx="1888776" cy="592800"/>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アプリ</a:t>
            </a:r>
            <a:r>
              <a:rPr lang="ja-JP" altLang="en-US" sz="1600" b="1" kern="0" dirty="0">
                <a:solidFill>
                  <a:srgbClr val="282828"/>
                </a:solidFill>
                <a:latin typeface="Meiryo UI" panose="020B0604030504040204" pitchFamily="50" charset="-128"/>
                <a:ea typeface="Meiryo UI" panose="020B0604030504040204" pitchFamily="50" charset="-128"/>
                <a:cs typeface="+mn-cs"/>
              </a:rPr>
              <a:t>への</a:t>
            </a:r>
            <a:endParaRPr lang="en-US" altLang="ja-JP" sz="1600" b="1" kern="0" dirty="0">
              <a:solidFill>
                <a:srgbClr val="282828"/>
              </a:solidFill>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プロビジョニング</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20" name="Rectangle 14">
            <a:extLst>
              <a:ext uri="{FF2B5EF4-FFF2-40B4-BE49-F238E27FC236}">
                <a16:creationId xmlns:a16="http://schemas.microsoft.com/office/drawing/2014/main" id="{073D7D74-CD29-42D7-A217-A85B8D28552C}"/>
              </a:ext>
            </a:extLst>
          </p:cNvPr>
          <p:cNvSpPr/>
          <p:nvPr/>
        </p:nvSpPr>
        <p:spPr>
          <a:xfrm>
            <a:off x="8209085" y="1099243"/>
            <a:ext cx="2423746" cy="758301"/>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ctr" anchorCtr="0"/>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アカウントの集約</a:t>
            </a: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(SSO)</a:t>
            </a:r>
          </a:p>
          <a:p>
            <a:pPr marL="0" marR="0" lvl="0" indent="0" algn="ctr" defTabSz="58613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1 </a:t>
            </a:r>
            <a:r>
              <a:rPr lang="ja-JP" altLang="en-US" sz="1600" b="1" kern="0" dirty="0">
                <a:solidFill>
                  <a:srgbClr val="282828"/>
                </a:solidFill>
                <a:latin typeface="Meiryo UI" panose="020B0604030504040204" pitchFamily="50" charset="-128"/>
                <a:ea typeface="Meiryo UI" panose="020B0604030504040204" pitchFamily="50" charset="-128"/>
                <a:cs typeface="+mn-cs"/>
              </a:rPr>
              <a:t>ユーザー</a:t>
            </a:r>
            <a:r>
              <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 1 </a:t>
            </a: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アカウント</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sp>
        <p:nvSpPr>
          <p:cNvPr id="21" name="Rectangle 14">
            <a:extLst>
              <a:ext uri="{FF2B5EF4-FFF2-40B4-BE49-F238E27FC236}">
                <a16:creationId xmlns:a16="http://schemas.microsoft.com/office/drawing/2014/main" id="{FD7EFE5D-3882-4989-8D91-68B68F760E5E}"/>
              </a:ext>
            </a:extLst>
          </p:cNvPr>
          <p:cNvSpPr/>
          <p:nvPr/>
        </p:nvSpPr>
        <p:spPr>
          <a:xfrm>
            <a:off x="8271577" y="1915070"/>
            <a:ext cx="2095523" cy="647243"/>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ゼロ トラスト ベースの</a:t>
            </a:r>
            <a:endParaRPr kumimoji="0" lang="en-US" altLang="ja-JP"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認証</a:t>
            </a:r>
            <a:endPar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endParaRPr>
          </a:p>
        </p:txBody>
      </p:sp>
      <p:cxnSp>
        <p:nvCxnSpPr>
          <p:cNvPr id="22" name="直線矢印コネクタ 21">
            <a:extLst>
              <a:ext uri="{FF2B5EF4-FFF2-40B4-BE49-F238E27FC236}">
                <a16:creationId xmlns:a16="http://schemas.microsoft.com/office/drawing/2014/main" id="{17D3C826-D407-4B59-A089-745E30982683}"/>
              </a:ext>
            </a:extLst>
          </p:cNvPr>
          <p:cNvCxnSpPr>
            <a:cxnSpLocks/>
          </p:cNvCxnSpPr>
          <p:nvPr/>
        </p:nvCxnSpPr>
        <p:spPr>
          <a:xfrm>
            <a:off x="1183758" y="6559137"/>
            <a:ext cx="9909544" cy="0"/>
          </a:xfrm>
          <a:prstGeom prst="straightConnector1">
            <a:avLst/>
          </a:prstGeom>
          <a:ln w="698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3" name="Rectangle 97">
            <a:extLst>
              <a:ext uri="{FF2B5EF4-FFF2-40B4-BE49-F238E27FC236}">
                <a16:creationId xmlns:a16="http://schemas.microsoft.com/office/drawing/2014/main" id="{6561A9EB-BE3F-4B65-B22A-1EEE44B08D2B}"/>
              </a:ext>
            </a:extLst>
          </p:cNvPr>
          <p:cNvSpPr/>
          <p:nvPr/>
        </p:nvSpPr>
        <p:spPr>
          <a:xfrm rot="16200000">
            <a:off x="144355" y="1592595"/>
            <a:ext cx="1436326" cy="416741"/>
          </a:xfrm>
          <a:prstGeom prst="rect">
            <a:avLst/>
          </a:prstGeom>
          <a:solidFill>
            <a:srgbClr val="00B050"/>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eiryo UI" panose="020B0604030504040204" pitchFamily="50" charset="-128"/>
                <a:cs typeface="+mn-cs"/>
              </a:rPr>
              <a:t>認証</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4" name="Rectangle 97">
            <a:extLst>
              <a:ext uri="{FF2B5EF4-FFF2-40B4-BE49-F238E27FC236}">
                <a16:creationId xmlns:a16="http://schemas.microsoft.com/office/drawing/2014/main" id="{00D98A70-780F-436E-8388-3D9064872505}"/>
              </a:ext>
            </a:extLst>
          </p:cNvPr>
          <p:cNvSpPr/>
          <p:nvPr/>
        </p:nvSpPr>
        <p:spPr>
          <a:xfrm rot="16200000">
            <a:off x="-355509" y="3571971"/>
            <a:ext cx="2436058" cy="416741"/>
          </a:xfrm>
          <a:prstGeom prst="rect">
            <a:avLst/>
          </a:prstGeom>
          <a:solidFill>
            <a:srgbClr val="00B050"/>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eiryo UI" panose="020B0604030504040204" pitchFamily="50" charset="-128"/>
                <a:cs typeface="+mn-cs"/>
              </a:rPr>
              <a:t>セキュリティ</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5" name="Rectangle 97">
            <a:extLst>
              <a:ext uri="{FF2B5EF4-FFF2-40B4-BE49-F238E27FC236}">
                <a16:creationId xmlns:a16="http://schemas.microsoft.com/office/drawing/2014/main" id="{3CCC51AD-B9F1-4A48-9FFD-8E32B007B7EA}"/>
              </a:ext>
            </a:extLst>
          </p:cNvPr>
          <p:cNvSpPr/>
          <p:nvPr/>
        </p:nvSpPr>
        <p:spPr>
          <a:xfrm rot="16200000">
            <a:off x="71800" y="5634081"/>
            <a:ext cx="1581435" cy="416741"/>
          </a:xfrm>
          <a:prstGeom prst="rect">
            <a:avLst/>
          </a:prstGeom>
          <a:solidFill>
            <a:srgbClr val="00B050"/>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eiryo UI" panose="020B0604030504040204" pitchFamily="50" charset="-128"/>
                <a:cs typeface="+mn-cs"/>
              </a:rPr>
              <a:t>プロビジョニング</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6" name="Rectangle 95">
            <a:extLst>
              <a:ext uri="{FF2B5EF4-FFF2-40B4-BE49-F238E27FC236}">
                <a16:creationId xmlns:a16="http://schemas.microsoft.com/office/drawing/2014/main" id="{39EFDAC7-35B6-47C4-81CB-549FB4DA1D25}"/>
              </a:ext>
            </a:extLst>
          </p:cNvPr>
          <p:cNvSpPr/>
          <p:nvPr/>
        </p:nvSpPr>
        <p:spPr>
          <a:xfrm>
            <a:off x="1339419" y="1810654"/>
            <a:ext cx="6345174" cy="561601"/>
          </a:xfrm>
          <a:prstGeom prst="rect">
            <a:avLst/>
          </a:prstGeom>
          <a:solidFill>
            <a:srgbClr val="C20000"/>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デバイス</a:t>
            </a:r>
            <a:endPar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新規デバイスは </a:t>
            </a:r>
            <a:r>
              <a:rPr kumimoji="0" lang="en-US" altLang="ja-JP"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Azure AD Join</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7" name="Rectangle 91">
            <a:extLst>
              <a:ext uri="{FF2B5EF4-FFF2-40B4-BE49-F238E27FC236}">
                <a16:creationId xmlns:a16="http://schemas.microsoft.com/office/drawing/2014/main" id="{DA427569-66D7-4C35-BD86-7CE85DD836A5}"/>
              </a:ext>
            </a:extLst>
          </p:cNvPr>
          <p:cNvSpPr/>
          <p:nvPr/>
        </p:nvSpPr>
        <p:spPr>
          <a:xfrm>
            <a:off x="1339419" y="1189483"/>
            <a:ext cx="6345174" cy="519209"/>
          </a:xfrm>
          <a:prstGeom prst="rect">
            <a:avLst/>
          </a:prstGeom>
          <a:solidFill>
            <a:srgbClr val="0078D4"/>
          </a:solidFill>
          <a:ln w="10795" cap="flat" cmpd="sng" algn="ctr">
            <a:solidFill>
              <a:srgbClr val="0078D4">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eiryo UI" panose="020B0604030504040204" pitchFamily="50" charset="-128"/>
                <a:cs typeface="+mn-cs"/>
              </a:rPr>
              <a:t>アプリ</a:t>
            </a:r>
            <a:endParaRPr lang="en-US" altLang="ja-JP" sz="1600" b="1" kern="0" dirty="0">
              <a:solidFill>
                <a:prstClr val="white"/>
              </a:solidFill>
              <a:latin typeface="Meiryo UI" panose="020B0604030504040204" pitchFamily="50" charset="-128"/>
              <a:ea typeface="Meiryo UI" panose="020B0604030504040204" pitchFamily="50" charset="-128"/>
              <a:cs typeface="+mn-cs"/>
            </a:endParaRPr>
          </a:p>
          <a:p>
            <a:pPr marL="0" marR="0" lvl="0" indent="0" algn="ctr" defTabSz="586130" eaLnBrk="1" fontAlgn="auto" latinLnBrk="0" hangingPunct="1">
              <a:lnSpc>
                <a:spcPct val="100000"/>
              </a:lnSpc>
              <a:spcBef>
                <a:spcPts val="0"/>
              </a:spcBef>
              <a:spcAft>
                <a:spcPts val="0"/>
              </a:spcAft>
              <a:buClrTx/>
              <a:buSzTx/>
              <a:buFontTx/>
              <a:buNone/>
              <a:tabLst/>
              <a:defRPr/>
            </a:pPr>
            <a:r>
              <a:rPr lang="ja-JP" altLang="en-US" sz="1600" b="1" kern="0" dirty="0">
                <a:solidFill>
                  <a:prstClr val="white"/>
                </a:solidFill>
                <a:latin typeface="Meiryo UI" panose="020B0604030504040204" pitchFamily="50" charset="-128"/>
                <a:ea typeface="Meiryo UI" panose="020B0604030504040204" pitchFamily="50" charset="-128"/>
                <a:cs typeface="+mn-cs"/>
              </a:rPr>
              <a:t>新規アプリは </a:t>
            </a:r>
            <a:r>
              <a:rPr lang="en-US" altLang="ja-JP" sz="1600" b="1" kern="0" dirty="0">
                <a:solidFill>
                  <a:prstClr val="white"/>
                </a:solidFill>
                <a:latin typeface="Meiryo UI" panose="020B0604030504040204" pitchFamily="50" charset="-128"/>
                <a:ea typeface="Meiryo UI" panose="020B0604030504040204" pitchFamily="50" charset="-128"/>
                <a:cs typeface="+mn-cs"/>
              </a:rPr>
              <a:t>Azure AD</a:t>
            </a:r>
            <a:r>
              <a:rPr lang="ja-JP" altLang="en-US" sz="1600" b="1" kern="0" dirty="0">
                <a:solidFill>
                  <a:prstClr val="white"/>
                </a:solidFill>
                <a:latin typeface="Meiryo UI" panose="020B0604030504040204" pitchFamily="50" charset="-128"/>
                <a:ea typeface="Meiryo UI" panose="020B0604030504040204" pitchFamily="50" charset="-128"/>
                <a:cs typeface="+mn-cs"/>
              </a:rPr>
              <a:t> 連携</a:t>
            </a:r>
            <a:endParaRPr kumimoji="0" 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9" name="Rectangle 14">
            <a:extLst>
              <a:ext uri="{FF2B5EF4-FFF2-40B4-BE49-F238E27FC236}">
                <a16:creationId xmlns:a16="http://schemas.microsoft.com/office/drawing/2014/main" id="{5791CE39-A13C-41D6-9C29-8F35716E25C7}"/>
              </a:ext>
            </a:extLst>
          </p:cNvPr>
          <p:cNvSpPr/>
          <p:nvPr/>
        </p:nvSpPr>
        <p:spPr>
          <a:xfrm>
            <a:off x="3810651" y="3502222"/>
            <a:ext cx="2095523" cy="378475"/>
          </a:xfrm>
          <a:prstGeom prst="rect">
            <a:avLst/>
          </a:prstGeom>
          <a:solidFill>
            <a:srgbClr val="002050">
              <a:lumMod val="25000"/>
              <a:lumOff val="75000"/>
            </a:srgbClr>
          </a:solidFill>
          <a:ln w="10795" cap="flat" cmpd="sng" algn="ctr">
            <a:solidFill>
              <a:srgbClr val="0078D4"/>
            </a:solidFill>
            <a:prstDash val="sysDash"/>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ajor"/>
        </p:style>
        <p:txBody>
          <a:bodyPr lIns="0" rIns="0" rtlCol="0" anchor="t"/>
          <a:lstStyle/>
          <a:p>
            <a:pPr marL="0" marR="0" lvl="0" indent="0" algn="ctr" defTabSz="58613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282828"/>
                </a:solidFill>
                <a:effectLst/>
                <a:uLnTx/>
                <a:uFillTx/>
                <a:latin typeface="Meiryo UI" panose="020B0604030504040204" pitchFamily="50" charset="-128"/>
                <a:ea typeface="Meiryo UI" panose="020B0604030504040204" pitchFamily="50" charset="-128"/>
                <a:cs typeface="+mn-cs"/>
              </a:rPr>
              <a:t>Identity Protection</a:t>
            </a:r>
          </a:p>
        </p:txBody>
      </p:sp>
    </p:spTree>
    <p:extLst>
      <p:ext uri="{BB962C8B-B14F-4D97-AF65-F5344CB8AC3E}">
        <p14:creationId xmlns:p14="http://schemas.microsoft.com/office/powerpoint/2010/main" val="2089476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5F9AC522-329E-48EB-8C73-9DAD8E82DF50}"/>
              </a:ext>
            </a:extLst>
          </p:cNvPr>
          <p:cNvPicPr>
            <a:picLocks noChangeAspect="1"/>
          </p:cNvPicPr>
          <p:nvPr/>
        </p:nvPicPr>
        <p:blipFill>
          <a:blip r:embed="rId3"/>
          <a:stretch>
            <a:fillRect/>
          </a:stretch>
        </p:blipFill>
        <p:spPr>
          <a:xfrm>
            <a:off x="3165606" y="1064735"/>
            <a:ext cx="5637452" cy="2686131"/>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ユーザー対応 </a:t>
            </a:r>
            <a:r>
              <a:rPr kumimoji="1" lang="en-US" altLang="ja-JP" sz="2600" dirty="0">
                <a:solidFill>
                  <a:srgbClr val="0078D4"/>
                </a:solidFill>
                <a:latin typeface="Meiryo UI" panose="020B0604030504040204" pitchFamily="50" charset="-128"/>
                <a:ea typeface="Meiryo UI" panose="020B0604030504040204" pitchFamily="50" charset="-128"/>
              </a:rPr>
              <a:t>&amp; </a:t>
            </a:r>
            <a:r>
              <a:rPr kumimoji="1" lang="ja-JP" altLang="en-US" sz="2600" dirty="0">
                <a:solidFill>
                  <a:srgbClr val="0078D4"/>
                </a:solidFill>
                <a:latin typeface="Meiryo UI" panose="020B0604030504040204" pitchFamily="50" charset="-128"/>
                <a:ea typeface="Meiryo UI" panose="020B0604030504040204" pitchFamily="50" charset="-128"/>
              </a:rPr>
              <a:t>さらに機能拡張</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5C2566B6-3032-4E4E-84B3-3F35F66B4F16}"/>
              </a:ext>
            </a:extLst>
          </p:cNvPr>
          <p:cNvSpPr txBox="1"/>
          <p:nvPr/>
        </p:nvSpPr>
        <p:spPr>
          <a:xfrm>
            <a:off x="263133" y="4060606"/>
            <a:ext cx="11442398" cy="1634294"/>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今後のユーザー対応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&amp;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最終的な形 は皆様の環境の使い方やフィードバックを参考に決定される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どの形になったとしてもそこまでの道のりは同じ</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数年越しのプロジェクトになるので、ユーザー影響を最小限にするためにもできるところまで進めましょう。</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Tree>
    <p:extLst>
      <p:ext uri="{BB962C8B-B14F-4D97-AF65-F5344CB8AC3E}">
        <p14:creationId xmlns:p14="http://schemas.microsoft.com/office/powerpoint/2010/main" val="11016311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さいごに：右に行くほどメリットがあります</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6F13D0A9-BBEE-4E2C-8D22-A1653EE16582}"/>
              </a:ext>
            </a:extLst>
          </p:cNvPr>
          <p:cNvSpPr txBox="1"/>
          <p:nvPr/>
        </p:nvSpPr>
        <p:spPr>
          <a:xfrm>
            <a:off x="350518" y="3808366"/>
            <a:ext cx="11064467" cy="3404009"/>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左から右にシフトすればするだけメリットがある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オンプレ主体のハイブリッドになると：</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今の運用はほぼそのままで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の機能を活用することができる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さらに主な役割を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に移行していくことで：</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管理負担の軽減 ・ 集約化</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「ネットワーク境界線」 から 「ゼロトラスト」 にシフト</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リスク削減</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pic>
        <p:nvPicPr>
          <p:cNvPr id="157" name="図 156">
            <a:extLst>
              <a:ext uri="{FF2B5EF4-FFF2-40B4-BE49-F238E27FC236}">
                <a16:creationId xmlns:a16="http://schemas.microsoft.com/office/drawing/2014/main" id="{E03103ED-2067-4283-82D7-C33836FEA015}"/>
              </a:ext>
            </a:extLst>
          </p:cNvPr>
          <p:cNvPicPr>
            <a:picLocks noChangeAspect="1"/>
          </p:cNvPicPr>
          <p:nvPr/>
        </p:nvPicPr>
        <p:blipFill>
          <a:blip r:embed="rId3"/>
          <a:stretch>
            <a:fillRect/>
          </a:stretch>
        </p:blipFill>
        <p:spPr>
          <a:xfrm>
            <a:off x="2954550" y="1118472"/>
            <a:ext cx="5601116" cy="2521494"/>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正方形/長方形 3">
            <a:extLst>
              <a:ext uri="{FF2B5EF4-FFF2-40B4-BE49-F238E27FC236}">
                <a16:creationId xmlns:a16="http://schemas.microsoft.com/office/drawing/2014/main" id="{ED6707D9-66A9-47F3-A016-BFA473064ED3}"/>
              </a:ext>
            </a:extLst>
          </p:cNvPr>
          <p:cNvSpPr/>
          <p:nvPr/>
        </p:nvSpPr>
        <p:spPr bwMode="auto">
          <a:xfrm>
            <a:off x="6170275" y="1084935"/>
            <a:ext cx="2385391" cy="2555031"/>
          </a:xfrm>
          <a:prstGeom prst="rect">
            <a:avLst/>
          </a:prstGeom>
          <a:noFill/>
          <a:ln>
            <a:solidFill>
              <a:schemeClr val="accent1">
                <a:lumMod val="60000"/>
                <a:lumOff val="4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endParaRPr>
          </a:p>
        </p:txBody>
      </p:sp>
      <p:sp>
        <p:nvSpPr>
          <p:cNvPr id="5" name="テキスト ボックス 4">
            <a:extLst>
              <a:ext uri="{FF2B5EF4-FFF2-40B4-BE49-F238E27FC236}">
                <a16:creationId xmlns:a16="http://schemas.microsoft.com/office/drawing/2014/main" id="{DCF75AC2-B198-4769-B747-DAE79C1AF209}"/>
              </a:ext>
            </a:extLst>
          </p:cNvPr>
          <p:cNvSpPr txBox="1"/>
          <p:nvPr/>
        </p:nvSpPr>
        <p:spPr>
          <a:xfrm>
            <a:off x="7362970" y="2679703"/>
            <a:ext cx="2830664" cy="960263"/>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400" dirty="0">
                <a:solidFill>
                  <a:srgbClr val="FF0000"/>
                </a:solidFill>
              </a:rPr>
              <a:t>どっちになるかは皆様次第</a:t>
            </a:r>
          </a:p>
        </p:txBody>
      </p:sp>
      <p:cxnSp>
        <p:nvCxnSpPr>
          <p:cNvPr id="7" name="直線矢印コネクタ 6">
            <a:extLst>
              <a:ext uri="{FF2B5EF4-FFF2-40B4-BE49-F238E27FC236}">
                <a16:creationId xmlns:a16="http://schemas.microsoft.com/office/drawing/2014/main" id="{B3699DDD-1B2E-421E-BB7C-54CAF8AC3285}"/>
              </a:ext>
            </a:extLst>
          </p:cNvPr>
          <p:cNvCxnSpPr/>
          <p:nvPr/>
        </p:nvCxnSpPr>
        <p:spPr>
          <a:xfrm>
            <a:off x="3077155" y="1084935"/>
            <a:ext cx="2949934" cy="0"/>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3712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今何をすればいいのか </a:t>
            </a: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 今後どうなるのか</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補足：マイクロソフト </a:t>
            </a:r>
            <a:r>
              <a:rPr kumimoji="1" lang="en-US" altLang="ja-JP" sz="2600" dirty="0">
                <a:solidFill>
                  <a:srgbClr val="0078D4"/>
                </a:solidFill>
                <a:latin typeface="Meiryo UI" panose="020B0604030504040204" pitchFamily="50" charset="-128"/>
                <a:ea typeface="Meiryo UI" panose="020B0604030504040204" pitchFamily="50" charset="-128"/>
              </a:rPr>
              <a:t>IT</a:t>
            </a:r>
          </a:p>
        </p:txBody>
      </p:sp>
      <p:sp>
        <p:nvSpPr>
          <p:cNvPr id="6" name="Freeform 5">
            <a:extLst>
              <a:ext uri="{FF2B5EF4-FFF2-40B4-BE49-F238E27FC236}">
                <a16:creationId xmlns:a16="http://schemas.microsoft.com/office/drawing/2014/main" id="{20CF804E-5AE8-4B97-B0CB-F32589C8A03B}"/>
              </a:ext>
            </a:extLst>
          </p:cNvPr>
          <p:cNvSpPr>
            <a:spLocks noEditPoints="1"/>
          </p:cNvSpPr>
          <p:nvPr/>
        </p:nvSpPr>
        <p:spPr bwMode="auto">
          <a:xfrm>
            <a:off x="1537510" y="1903520"/>
            <a:ext cx="730085" cy="486811"/>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solidFill>
            <a:sysClr val="window" lastClr="FFFFFF"/>
          </a:solidFill>
          <a:ln w="22225" cap="flat">
            <a:solidFill>
              <a:srgbClr val="A5A5A5"/>
            </a:solidFill>
            <a:prstDash val="solid"/>
            <a:miter lim="800000"/>
            <a:headEnd/>
            <a:tailEnd/>
          </a:ln>
        </p:spPr>
        <p:txBody>
          <a:bodyPr vert="horz" wrap="square" lIns="89642" tIns="44821" rIns="89642" bIns="44821" numCol="1" anchor="t" anchorCtr="0" compatLnSpc="1">
            <a:prstTxWarp prst="textNoShape">
              <a:avLst/>
            </a:prstTxWarp>
          </a:bodyPr>
          <a:lstStyle/>
          <a:p>
            <a:pPr marL="0" marR="0" lvl="0" indent="0" defTabSz="896386" eaLnBrk="1" fontAlgn="auto" latinLnBrk="0" hangingPunct="1">
              <a:lnSpc>
                <a:spcPct val="100000"/>
              </a:lnSpc>
              <a:spcBef>
                <a:spcPts val="0"/>
              </a:spcBef>
              <a:spcAft>
                <a:spcPts val="0"/>
              </a:spcAft>
              <a:buClrTx/>
              <a:buSzTx/>
              <a:buFontTx/>
              <a:buNone/>
              <a:tabLst/>
              <a:defRPr/>
            </a:pPr>
            <a:endParaRPr kumimoji="0" lang="en-US" sz="1765" b="0" i="0" u="none" strike="noStrike" kern="0" cap="none" spc="0" normalizeH="0" baseline="0" noProof="0" dirty="0">
              <a:ln>
                <a:noFill/>
              </a:ln>
              <a:solidFill>
                <a:sysClr val="windowText" lastClr="000000"/>
              </a:solidFill>
              <a:effectLst/>
              <a:uLnTx/>
              <a:uFillTx/>
              <a:latin typeface="Meiryo UI" panose="020B0604030504040204" pitchFamily="50" charset="-128"/>
              <a:cs typeface="Segoe UI" panose="020B0502040204020203" pitchFamily="34" charset="0"/>
            </a:endParaRPr>
          </a:p>
        </p:txBody>
      </p:sp>
      <p:grpSp>
        <p:nvGrpSpPr>
          <p:cNvPr id="7" name="Group 443">
            <a:extLst>
              <a:ext uri="{FF2B5EF4-FFF2-40B4-BE49-F238E27FC236}">
                <a16:creationId xmlns:a16="http://schemas.microsoft.com/office/drawing/2014/main" id="{6DA44A66-605B-4621-B10F-F06FACF011B3}"/>
              </a:ext>
            </a:extLst>
          </p:cNvPr>
          <p:cNvGrpSpPr/>
          <p:nvPr/>
        </p:nvGrpSpPr>
        <p:grpSpPr>
          <a:xfrm>
            <a:off x="5713621" y="1841045"/>
            <a:ext cx="652999" cy="587375"/>
            <a:chOff x="96022" y="5040998"/>
            <a:chExt cx="575911" cy="473798"/>
          </a:xfrm>
        </p:grpSpPr>
        <p:pic>
          <p:nvPicPr>
            <p:cNvPr id="9" name="Picture 439">
              <a:extLst>
                <a:ext uri="{FF2B5EF4-FFF2-40B4-BE49-F238E27FC236}">
                  <a16:creationId xmlns:a16="http://schemas.microsoft.com/office/drawing/2014/main" id="{ADEF59A8-9B81-4114-9F17-5F35061B25C8}"/>
                </a:ext>
              </a:extLst>
            </p:cNvPr>
            <p:cNvPicPr>
              <a:picLocks noChangeAspect="1"/>
            </p:cNvPicPr>
            <p:nvPr/>
          </p:nvPicPr>
          <p:blipFill>
            <a:blip r:embed="rId3"/>
            <a:stretch>
              <a:fillRect/>
            </a:stretch>
          </p:blipFill>
          <p:spPr>
            <a:xfrm>
              <a:off x="96022" y="5210783"/>
              <a:ext cx="304015" cy="304013"/>
            </a:xfrm>
            <a:prstGeom prst="rect">
              <a:avLst/>
            </a:prstGeom>
            <a:solidFill>
              <a:sysClr val="window" lastClr="FFFFFF"/>
            </a:solidFill>
            <a:ln>
              <a:solidFill>
                <a:srgbClr val="E7E6E6">
                  <a:lumMod val="90000"/>
                </a:srgbClr>
              </a:solidFill>
            </a:ln>
          </p:spPr>
        </p:pic>
        <p:pic>
          <p:nvPicPr>
            <p:cNvPr id="10" name="Picture 440">
              <a:extLst>
                <a:ext uri="{FF2B5EF4-FFF2-40B4-BE49-F238E27FC236}">
                  <a16:creationId xmlns:a16="http://schemas.microsoft.com/office/drawing/2014/main" id="{64CE51BF-5035-48FD-BBD1-B997B61ABE96}"/>
                </a:ext>
              </a:extLst>
            </p:cNvPr>
            <p:cNvPicPr>
              <a:picLocks noChangeAspect="1"/>
            </p:cNvPicPr>
            <p:nvPr/>
          </p:nvPicPr>
          <p:blipFill>
            <a:blip r:embed="rId3"/>
            <a:stretch>
              <a:fillRect/>
            </a:stretch>
          </p:blipFill>
          <p:spPr>
            <a:xfrm>
              <a:off x="186654" y="5154188"/>
              <a:ext cx="304015" cy="304013"/>
            </a:xfrm>
            <a:prstGeom prst="rect">
              <a:avLst/>
            </a:prstGeom>
            <a:solidFill>
              <a:sysClr val="window" lastClr="FFFFFF"/>
            </a:solidFill>
            <a:ln>
              <a:solidFill>
                <a:srgbClr val="E7E6E6">
                  <a:lumMod val="90000"/>
                </a:srgbClr>
              </a:solidFill>
            </a:ln>
          </p:spPr>
        </p:pic>
        <p:pic>
          <p:nvPicPr>
            <p:cNvPr id="11" name="Picture 441">
              <a:extLst>
                <a:ext uri="{FF2B5EF4-FFF2-40B4-BE49-F238E27FC236}">
                  <a16:creationId xmlns:a16="http://schemas.microsoft.com/office/drawing/2014/main" id="{B4E44B4F-C0F3-4446-9A09-B84D68215C65}"/>
                </a:ext>
              </a:extLst>
            </p:cNvPr>
            <p:cNvPicPr>
              <a:picLocks noChangeAspect="1"/>
            </p:cNvPicPr>
            <p:nvPr/>
          </p:nvPicPr>
          <p:blipFill>
            <a:blip r:embed="rId3"/>
            <a:stretch>
              <a:fillRect/>
            </a:stretch>
          </p:blipFill>
          <p:spPr>
            <a:xfrm>
              <a:off x="277286" y="5097593"/>
              <a:ext cx="304015" cy="304013"/>
            </a:xfrm>
            <a:prstGeom prst="rect">
              <a:avLst/>
            </a:prstGeom>
            <a:solidFill>
              <a:sysClr val="window" lastClr="FFFFFF"/>
            </a:solidFill>
            <a:ln>
              <a:solidFill>
                <a:srgbClr val="E7E6E6">
                  <a:lumMod val="90000"/>
                </a:srgbClr>
              </a:solidFill>
            </a:ln>
          </p:spPr>
        </p:pic>
        <p:pic>
          <p:nvPicPr>
            <p:cNvPr id="12" name="Picture 442">
              <a:extLst>
                <a:ext uri="{FF2B5EF4-FFF2-40B4-BE49-F238E27FC236}">
                  <a16:creationId xmlns:a16="http://schemas.microsoft.com/office/drawing/2014/main" id="{885FB9FB-959E-47E2-BAEE-BEE69E66D173}"/>
                </a:ext>
              </a:extLst>
            </p:cNvPr>
            <p:cNvPicPr>
              <a:picLocks noChangeAspect="1"/>
            </p:cNvPicPr>
            <p:nvPr/>
          </p:nvPicPr>
          <p:blipFill>
            <a:blip r:embed="rId3"/>
            <a:stretch>
              <a:fillRect/>
            </a:stretch>
          </p:blipFill>
          <p:spPr>
            <a:xfrm>
              <a:off x="367918" y="5040998"/>
              <a:ext cx="304015" cy="304013"/>
            </a:xfrm>
            <a:prstGeom prst="rect">
              <a:avLst/>
            </a:prstGeom>
            <a:solidFill>
              <a:sysClr val="window" lastClr="FFFFFF"/>
            </a:solidFill>
            <a:ln>
              <a:solidFill>
                <a:srgbClr val="E7E6E6">
                  <a:lumMod val="90000"/>
                </a:srgbClr>
              </a:solidFill>
            </a:ln>
          </p:spPr>
        </p:pic>
      </p:grpSp>
      <p:grpSp>
        <p:nvGrpSpPr>
          <p:cNvPr id="13" name="Group 175">
            <a:extLst>
              <a:ext uri="{FF2B5EF4-FFF2-40B4-BE49-F238E27FC236}">
                <a16:creationId xmlns:a16="http://schemas.microsoft.com/office/drawing/2014/main" id="{556E952B-5671-46AD-8890-A86138BD2408}"/>
              </a:ext>
            </a:extLst>
          </p:cNvPr>
          <p:cNvGrpSpPr/>
          <p:nvPr/>
        </p:nvGrpSpPr>
        <p:grpSpPr>
          <a:xfrm>
            <a:off x="9673716" y="1841045"/>
            <a:ext cx="629843" cy="703408"/>
            <a:chOff x="5849498" y="3756562"/>
            <a:chExt cx="797804" cy="890987"/>
          </a:xfrm>
        </p:grpSpPr>
        <p:grpSp>
          <p:nvGrpSpPr>
            <p:cNvPr id="14" name="Group 176">
              <a:extLst>
                <a:ext uri="{FF2B5EF4-FFF2-40B4-BE49-F238E27FC236}">
                  <a16:creationId xmlns:a16="http://schemas.microsoft.com/office/drawing/2014/main" id="{13383733-667F-43F4-9CC1-378236167CAE}"/>
                </a:ext>
              </a:extLst>
            </p:cNvPr>
            <p:cNvGrpSpPr/>
            <p:nvPr/>
          </p:nvGrpSpPr>
          <p:grpSpPr>
            <a:xfrm>
              <a:off x="5849498" y="3756562"/>
              <a:ext cx="493004" cy="586187"/>
              <a:chOff x="7324916" y="4139991"/>
              <a:chExt cx="319355" cy="379716"/>
            </a:xfrm>
          </p:grpSpPr>
          <p:sp>
            <p:nvSpPr>
              <p:cNvPr id="21" name="Freeform 9">
                <a:extLst>
                  <a:ext uri="{FF2B5EF4-FFF2-40B4-BE49-F238E27FC236}">
                    <a16:creationId xmlns:a16="http://schemas.microsoft.com/office/drawing/2014/main" id="{D1FF103C-5F63-425B-BC6D-F0757A3F697D}"/>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2" name="Oval 8">
                <a:extLst>
                  <a:ext uri="{FF2B5EF4-FFF2-40B4-BE49-F238E27FC236}">
                    <a16:creationId xmlns:a16="http://schemas.microsoft.com/office/drawing/2014/main" id="{25D5F70F-23C2-48E4-BA8D-8CB65886CC79}"/>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15" name="Group 177">
              <a:extLst>
                <a:ext uri="{FF2B5EF4-FFF2-40B4-BE49-F238E27FC236}">
                  <a16:creationId xmlns:a16="http://schemas.microsoft.com/office/drawing/2014/main" id="{BCC28062-1A79-4232-B199-BC99E74D9F34}"/>
                </a:ext>
              </a:extLst>
            </p:cNvPr>
            <p:cNvGrpSpPr/>
            <p:nvPr/>
          </p:nvGrpSpPr>
          <p:grpSpPr>
            <a:xfrm>
              <a:off x="6001898" y="3908962"/>
              <a:ext cx="493004" cy="586187"/>
              <a:chOff x="7324916" y="4139991"/>
              <a:chExt cx="319355" cy="379716"/>
            </a:xfrm>
          </p:grpSpPr>
          <p:sp>
            <p:nvSpPr>
              <p:cNvPr id="19" name="Freeform 9">
                <a:extLst>
                  <a:ext uri="{FF2B5EF4-FFF2-40B4-BE49-F238E27FC236}">
                    <a16:creationId xmlns:a16="http://schemas.microsoft.com/office/drawing/2014/main" id="{DC109082-B702-4862-82A5-5CFA98137864}"/>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20" name="Oval 8">
                <a:extLst>
                  <a:ext uri="{FF2B5EF4-FFF2-40B4-BE49-F238E27FC236}">
                    <a16:creationId xmlns:a16="http://schemas.microsoft.com/office/drawing/2014/main" id="{C845C4F6-BD70-4181-895A-FE2479A784FE}"/>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nvGrpSpPr>
            <p:cNvPr id="16" name="Group 178">
              <a:extLst>
                <a:ext uri="{FF2B5EF4-FFF2-40B4-BE49-F238E27FC236}">
                  <a16:creationId xmlns:a16="http://schemas.microsoft.com/office/drawing/2014/main" id="{EEF3DFC9-6146-46D4-8BE2-74E624203E52}"/>
                </a:ext>
              </a:extLst>
            </p:cNvPr>
            <p:cNvGrpSpPr/>
            <p:nvPr/>
          </p:nvGrpSpPr>
          <p:grpSpPr>
            <a:xfrm>
              <a:off x="6154298" y="4061362"/>
              <a:ext cx="493004" cy="586187"/>
              <a:chOff x="7324916" y="4139991"/>
              <a:chExt cx="319355" cy="379716"/>
            </a:xfrm>
          </p:grpSpPr>
          <p:sp>
            <p:nvSpPr>
              <p:cNvPr id="17" name="Freeform 9">
                <a:extLst>
                  <a:ext uri="{FF2B5EF4-FFF2-40B4-BE49-F238E27FC236}">
                    <a16:creationId xmlns:a16="http://schemas.microsoft.com/office/drawing/2014/main" id="{77BEAA22-ADC1-4598-A265-72EC836F58D2}"/>
                  </a:ext>
                </a:extLst>
              </p:cNvPr>
              <p:cNvSpPr>
                <a:spLocks/>
              </p:cNvSpPr>
              <p:nvPr/>
            </p:nvSpPr>
            <p:spPr bwMode="auto">
              <a:xfrm>
                <a:off x="7324916" y="4363856"/>
                <a:ext cx="319355" cy="155851"/>
              </a:xfrm>
              <a:custGeom>
                <a:avLst/>
                <a:gdLst>
                  <a:gd name="T0" fmla="*/ 56 w 56"/>
                  <a:gd name="T1" fmla="*/ 28 h 28"/>
                  <a:gd name="T2" fmla="*/ 28 w 56"/>
                  <a:gd name="T3" fmla="*/ 0 h 28"/>
                  <a:gd name="T4" fmla="*/ 0 w 56"/>
                  <a:gd name="T5" fmla="*/ 28 h 28"/>
                </a:gdLst>
                <a:ahLst/>
                <a:cxnLst>
                  <a:cxn ang="0">
                    <a:pos x="T0" y="T1"/>
                  </a:cxn>
                  <a:cxn ang="0">
                    <a:pos x="T2" y="T3"/>
                  </a:cxn>
                  <a:cxn ang="0">
                    <a:pos x="T4" y="T5"/>
                  </a:cxn>
                </a:cxnLst>
                <a:rect l="0" t="0" r="r" b="b"/>
                <a:pathLst>
                  <a:path w="56" h="28">
                    <a:moveTo>
                      <a:pt x="56" y="28"/>
                    </a:moveTo>
                    <a:cubicBezTo>
                      <a:pt x="56" y="13"/>
                      <a:pt x="44" y="0"/>
                      <a:pt x="28" y="0"/>
                    </a:cubicBezTo>
                    <a:cubicBezTo>
                      <a:pt x="12" y="0"/>
                      <a:pt x="0" y="13"/>
                      <a:pt x="0" y="28"/>
                    </a:cubicBezTo>
                  </a:path>
                </a:pathLst>
              </a:cu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sp>
            <p:nvSpPr>
              <p:cNvPr id="18" name="Oval 8">
                <a:extLst>
                  <a:ext uri="{FF2B5EF4-FFF2-40B4-BE49-F238E27FC236}">
                    <a16:creationId xmlns:a16="http://schemas.microsoft.com/office/drawing/2014/main" id="{58154AA9-C0B1-4FAB-80B5-1C8F8ADC543E}"/>
                  </a:ext>
                </a:extLst>
              </p:cNvPr>
              <p:cNvSpPr>
                <a:spLocks noChangeArrowheads="1"/>
              </p:cNvSpPr>
              <p:nvPr/>
            </p:nvSpPr>
            <p:spPr bwMode="auto">
              <a:xfrm>
                <a:off x="7371368" y="4139991"/>
                <a:ext cx="226451" cy="223860"/>
              </a:xfrm>
              <a:prstGeom prst="ellipse">
                <a:avLst/>
              </a:prstGeom>
              <a:solidFill>
                <a:sysClr val="window" lastClr="FFFFFF"/>
              </a:solidFill>
              <a:ln w="19050" cap="flat">
                <a:solidFill>
                  <a:srgbClr val="A5A5A5"/>
                </a:solidFill>
                <a:prstDash val="solid"/>
                <a:miter lim="800000"/>
                <a:headEnd/>
                <a:tailEnd/>
              </a:ln>
            </p:spPr>
            <p:txBody>
              <a:bodyPr vert="horz" wrap="square" lIns="93260" tIns="46630" rIns="93260" bIns="4663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dirty="0">
                  <a:ln>
                    <a:noFill/>
                  </a:ln>
                  <a:solidFill>
                    <a:srgbClr val="353535"/>
                  </a:solidFill>
                  <a:effectLst/>
                  <a:uLnTx/>
                  <a:uFillTx/>
                  <a:latin typeface="Meiryo UI" panose="020B0604030504040204" pitchFamily="50" charset="-128"/>
                  <a:cs typeface="Segoe UI" panose="020B0502040204020203" pitchFamily="34" charset="0"/>
                </a:endParaRPr>
              </a:p>
            </p:txBody>
          </p:sp>
        </p:grpSp>
      </p:grpSp>
      <p:sp>
        <p:nvSpPr>
          <p:cNvPr id="23" name="テキスト ボックス 22">
            <a:extLst>
              <a:ext uri="{FF2B5EF4-FFF2-40B4-BE49-F238E27FC236}">
                <a16:creationId xmlns:a16="http://schemas.microsoft.com/office/drawing/2014/main" id="{C4067848-CB3F-41F4-9500-827A16912CAE}"/>
              </a:ext>
            </a:extLst>
          </p:cNvPr>
          <p:cNvSpPr txBox="1"/>
          <p:nvPr/>
        </p:nvSpPr>
        <p:spPr>
          <a:xfrm>
            <a:off x="1078505" y="2331409"/>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デバイス</a:t>
            </a:r>
          </a:p>
        </p:txBody>
      </p:sp>
      <p:sp>
        <p:nvSpPr>
          <p:cNvPr id="24" name="テキスト ボックス 23">
            <a:extLst>
              <a:ext uri="{FF2B5EF4-FFF2-40B4-BE49-F238E27FC236}">
                <a16:creationId xmlns:a16="http://schemas.microsoft.com/office/drawing/2014/main" id="{C87603C0-25A0-48E2-8E83-962874C55691}"/>
              </a:ext>
            </a:extLst>
          </p:cNvPr>
          <p:cNvSpPr txBox="1"/>
          <p:nvPr/>
        </p:nvSpPr>
        <p:spPr>
          <a:xfrm>
            <a:off x="5259958" y="2354831"/>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アプリ</a:t>
            </a:r>
          </a:p>
        </p:txBody>
      </p:sp>
      <p:sp>
        <p:nvSpPr>
          <p:cNvPr id="25" name="テキスト ボックス 24">
            <a:extLst>
              <a:ext uri="{FF2B5EF4-FFF2-40B4-BE49-F238E27FC236}">
                <a16:creationId xmlns:a16="http://schemas.microsoft.com/office/drawing/2014/main" id="{50C315E9-FE2D-4647-9B9B-D7E53B06C72F}"/>
              </a:ext>
            </a:extLst>
          </p:cNvPr>
          <p:cNvSpPr txBox="1"/>
          <p:nvPr/>
        </p:nvSpPr>
        <p:spPr>
          <a:xfrm>
            <a:off x="9222241" y="2421255"/>
            <a:ext cx="1598322" cy="572464"/>
          </a:xfrm>
          <a:prstGeom prst="rect">
            <a:avLst/>
          </a:prstGeom>
          <a:noFill/>
        </p:spPr>
        <p:txBody>
          <a:bodyPr wrap="square" lIns="182880" tIns="146304" rIns="182880" bIns="146304" rtlCol="0">
            <a:spAutoFit/>
          </a:bodyPr>
          <a:lstStyle/>
          <a:p>
            <a:pPr algn="ct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rPr>
              <a:t>ユーザー</a:t>
            </a:r>
          </a:p>
        </p:txBody>
      </p:sp>
      <p:sp>
        <p:nvSpPr>
          <p:cNvPr id="3" name="テキスト ボックス 2">
            <a:extLst>
              <a:ext uri="{FF2B5EF4-FFF2-40B4-BE49-F238E27FC236}">
                <a16:creationId xmlns:a16="http://schemas.microsoft.com/office/drawing/2014/main" id="{115E67AF-5540-4C6D-9085-A36E1E70AE88}"/>
              </a:ext>
            </a:extLst>
          </p:cNvPr>
          <p:cNvSpPr txBox="1"/>
          <p:nvPr/>
        </p:nvSpPr>
        <p:spPr>
          <a:xfrm>
            <a:off x="116998" y="3203944"/>
            <a:ext cx="3522921" cy="2942344"/>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kumimoji="1" lang="en-US" altLang="ja-JP" dirty="0">
                <a:gradFill>
                  <a:gsLst>
                    <a:gs pos="2917">
                      <a:schemeClr val="tx1"/>
                    </a:gs>
                    <a:gs pos="30000">
                      <a:schemeClr val="tx1"/>
                    </a:gs>
                  </a:gsLst>
                  <a:lin ang="5400000" scaled="0"/>
                </a:gradFill>
                <a:latin typeface="Meiryo UI" panose="020B0604030504040204" pitchFamily="50" charset="-128"/>
              </a:rPr>
              <a:t>No More Domain Join</a:t>
            </a:r>
            <a:br>
              <a:rPr kumimoji="1" lang="en-US" altLang="ja-JP" dirty="0">
                <a:gradFill>
                  <a:gsLst>
                    <a:gs pos="2917">
                      <a:schemeClr val="tx1"/>
                    </a:gs>
                    <a:gs pos="30000">
                      <a:schemeClr val="tx1"/>
                    </a:gs>
                  </a:gsLst>
                  <a:lin ang="5400000" scaled="0"/>
                </a:gradFill>
                <a:latin typeface="Meiryo UI" panose="020B0604030504040204" pitchFamily="50" charset="-128"/>
              </a:rPr>
            </a:br>
            <a:r>
              <a:rPr kumimoji="1" lang="ja-JP" altLang="en-US" dirty="0">
                <a:gradFill>
                  <a:gsLst>
                    <a:gs pos="2917">
                      <a:schemeClr val="tx1"/>
                    </a:gs>
                    <a:gs pos="30000">
                      <a:schemeClr val="tx1"/>
                    </a:gs>
                  </a:gsLst>
                  <a:lin ang="5400000" scaled="0"/>
                </a:gradFill>
                <a:latin typeface="Meiryo UI" panose="020B0604030504040204" pitchFamily="50" charset="-128"/>
              </a:rPr>
              <a:t>新規デバイスは </a:t>
            </a:r>
            <a:r>
              <a:rPr kumimoji="1" lang="en-US" altLang="ja-JP" dirty="0">
                <a:gradFill>
                  <a:gsLst>
                    <a:gs pos="2917">
                      <a:schemeClr val="tx1"/>
                    </a:gs>
                    <a:gs pos="30000">
                      <a:schemeClr val="tx1"/>
                    </a:gs>
                  </a:gsLst>
                  <a:lin ang="5400000" scaled="0"/>
                </a:gradFill>
                <a:latin typeface="Meiryo UI" panose="020B0604030504040204" pitchFamily="50" charset="-128"/>
              </a:rPr>
              <a:t>Azure AD Join + Intune</a:t>
            </a:r>
            <a:br>
              <a:rPr kumimoji="1" lang="en-US" altLang="ja-JP" dirty="0">
                <a:gradFill>
                  <a:gsLst>
                    <a:gs pos="2917">
                      <a:schemeClr val="tx1"/>
                    </a:gs>
                    <a:gs pos="30000">
                      <a:schemeClr val="tx1"/>
                    </a:gs>
                  </a:gsLst>
                  <a:lin ang="5400000" scaled="0"/>
                </a:gradFill>
                <a:latin typeface="Meiryo UI" panose="020B0604030504040204" pitchFamily="50" charset="-128"/>
              </a:rPr>
            </a:br>
            <a:endParaRPr kumimoji="1" lang="en-US" altLang="ja-JP" dirty="0">
              <a:gradFill>
                <a:gsLst>
                  <a:gs pos="2917">
                    <a:schemeClr val="tx1"/>
                  </a:gs>
                  <a:gs pos="30000">
                    <a:schemeClr val="tx1"/>
                  </a:gs>
                </a:gsLst>
                <a:lin ang="5400000" scaled="0"/>
              </a:gradFill>
              <a:latin typeface="Meiryo UI" panose="020B0604030504040204" pitchFamily="50" charset="-128"/>
            </a:endParaRPr>
          </a:p>
          <a:p>
            <a:pPr marL="342900" indent="-342900">
              <a:lnSpc>
                <a:spcPct val="90000"/>
              </a:lnSpc>
              <a:spcAft>
                <a:spcPts val="600"/>
              </a:spcAft>
              <a:buFont typeface="Arial" panose="020B0604020202020204" pitchFamily="34" charset="0"/>
              <a:buChar char="•"/>
            </a:pPr>
            <a:r>
              <a:rPr kumimoji="1" lang="en-US" altLang="ja-JP" dirty="0">
                <a:gradFill>
                  <a:gsLst>
                    <a:gs pos="2917">
                      <a:schemeClr val="tx1"/>
                    </a:gs>
                    <a:gs pos="30000">
                      <a:schemeClr val="tx1"/>
                    </a:gs>
                  </a:gsLst>
                  <a:lin ang="5400000" scaled="0"/>
                </a:gradFill>
                <a:latin typeface="Meiryo UI" panose="020B0604030504040204" pitchFamily="50" charset="-128"/>
              </a:rPr>
              <a:t>No More Corpnet</a:t>
            </a:r>
            <a:br>
              <a:rPr kumimoji="1" lang="en-US" altLang="ja-JP" dirty="0">
                <a:gradFill>
                  <a:gsLst>
                    <a:gs pos="2917">
                      <a:schemeClr val="tx1"/>
                    </a:gs>
                    <a:gs pos="30000">
                      <a:schemeClr val="tx1"/>
                    </a:gs>
                  </a:gsLst>
                  <a:lin ang="5400000" scaled="0"/>
                </a:gradFill>
                <a:latin typeface="Meiryo UI" panose="020B0604030504040204" pitchFamily="50" charset="-128"/>
              </a:rPr>
            </a:br>
            <a:r>
              <a:rPr kumimoji="1" lang="ja-JP" altLang="en-US" dirty="0">
                <a:gradFill>
                  <a:gsLst>
                    <a:gs pos="2917">
                      <a:schemeClr val="tx1"/>
                    </a:gs>
                    <a:gs pos="30000">
                      <a:schemeClr val="tx1"/>
                    </a:gs>
                  </a:gsLst>
                  <a:lin ang="5400000" scaled="0"/>
                </a:gradFill>
                <a:latin typeface="Meiryo UI" panose="020B0604030504040204" pitchFamily="50" charset="-128"/>
              </a:rPr>
              <a:t>オフィスビル内でもすべて </a:t>
            </a:r>
            <a:r>
              <a:rPr kumimoji="1" lang="en-US" altLang="ja-JP" dirty="0">
                <a:gradFill>
                  <a:gsLst>
                    <a:gs pos="2917">
                      <a:schemeClr val="tx1"/>
                    </a:gs>
                    <a:gs pos="30000">
                      <a:schemeClr val="tx1"/>
                    </a:gs>
                  </a:gsLst>
                  <a:lin ang="5400000" scaled="0"/>
                </a:gradFill>
                <a:latin typeface="Meiryo UI" panose="020B0604030504040204" pitchFamily="50" charset="-128"/>
              </a:rPr>
              <a:t>internet </a:t>
            </a:r>
            <a:r>
              <a:rPr kumimoji="1" lang="ja-JP" altLang="en-US" dirty="0">
                <a:gradFill>
                  <a:gsLst>
                    <a:gs pos="2917">
                      <a:schemeClr val="tx1"/>
                    </a:gs>
                    <a:gs pos="30000">
                      <a:schemeClr val="tx1"/>
                    </a:gs>
                  </a:gsLst>
                  <a:lin ang="5400000" scaled="0"/>
                </a:gradFill>
                <a:latin typeface="Meiryo UI" panose="020B0604030504040204" pitchFamily="50" charset="-128"/>
              </a:rPr>
              <a:t>直接続で仕事をする</a:t>
            </a:r>
            <a:endParaRPr kumimoji="1" lang="en-US" altLang="ja-JP" dirty="0">
              <a:gradFill>
                <a:gsLst>
                  <a:gs pos="2917">
                    <a:schemeClr val="tx1"/>
                  </a:gs>
                  <a:gs pos="30000">
                    <a:schemeClr val="tx1"/>
                  </a:gs>
                </a:gsLst>
                <a:lin ang="5400000" scaled="0"/>
              </a:gradFill>
              <a:latin typeface="Meiryo UI" panose="020B0604030504040204" pitchFamily="50" charset="-128"/>
            </a:endParaRPr>
          </a:p>
          <a:p>
            <a:pPr marL="342900" indent="-342900">
              <a:lnSpc>
                <a:spcPct val="90000"/>
              </a:lnSpc>
              <a:spcAft>
                <a:spcPts val="600"/>
              </a:spcAft>
              <a:buFont typeface="Arial" panose="020B0604020202020204" pitchFamily="34" charset="0"/>
              <a:buChar char="•"/>
            </a:pPr>
            <a:endParaRPr kumimoji="1" lang="ja-JP" altLang="en-US" dirty="0" err="1">
              <a:gradFill>
                <a:gsLst>
                  <a:gs pos="2917">
                    <a:schemeClr val="tx1"/>
                  </a:gs>
                  <a:gs pos="30000">
                    <a:schemeClr val="tx1"/>
                  </a:gs>
                </a:gsLst>
                <a:lin ang="5400000" scaled="0"/>
              </a:gradFill>
              <a:latin typeface="Meiryo UI" panose="020B0604030504040204" pitchFamily="50" charset="-128"/>
            </a:endParaRPr>
          </a:p>
        </p:txBody>
      </p:sp>
      <p:sp>
        <p:nvSpPr>
          <p:cNvPr id="4" name="テキスト ボックス 3">
            <a:extLst>
              <a:ext uri="{FF2B5EF4-FFF2-40B4-BE49-F238E27FC236}">
                <a16:creationId xmlns:a16="http://schemas.microsoft.com/office/drawing/2014/main" id="{21E43F8F-508F-46F2-911F-4466042652FE}"/>
              </a:ext>
            </a:extLst>
          </p:cNvPr>
          <p:cNvSpPr txBox="1"/>
          <p:nvPr/>
        </p:nvSpPr>
        <p:spPr>
          <a:xfrm>
            <a:off x="3963493" y="3151133"/>
            <a:ext cx="3919870" cy="1695849"/>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kumimoji="1" lang="ja-JP" altLang="en-US" dirty="0">
                <a:gradFill>
                  <a:gsLst>
                    <a:gs pos="2917">
                      <a:schemeClr val="tx1"/>
                    </a:gs>
                    <a:gs pos="30000">
                      <a:schemeClr val="tx1"/>
                    </a:gs>
                  </a:gsLst>
                  <a:lin ang="5400000" scaled="0"/>
                </a:gradFill>
                <a:latin typeface="Meiryo UI" panose="020B0604030504040204" pitchFamily="50" charset="-128"/>
              </a:rPr>
              <a:t>ほぼ </a:t>
            </a:r>
            <a:r>
              <a:rPr kumimoji="1" lang="en-US" altLang="ja-JP" dirty="0">
                <a:gradFill>
                  <a:gsLst>
                    <a:gs pos="2917">
                      <a:schemeClr val="tx1"/>
                    </a:gs>
                    <a:gs pos="30000">
                      <a:schemeClr val="tx1"/>
                    </a:gs>
                  </a:gsLst>
                  <a:lin ang="5400000" scaled="0"/>
                </a:gradFill>
                <a:latin typeface="Meiryo UI" panose="020B0604030504040204" pitchFamily="50" charset="-128"/>
              </a:rPr>
              <a:t>Azure AD </a:t>
            </a:r>
            <a:r>
              <a:rPr kumimoji="1" lang="ja-JP" altLang="en-US" dirty="0">
                <a:gradFill>
                  <a:gsLst>
                    <a:gs pos="2917">
                      <a:schemeClr val="tx1"/>
                    </a:gs>
                    <a:gs pos="30000">
                      <a:schemeClr val="tx1"/>
                    </a:gs>
                  </a:gsLst>
                  <a:lin ang="5400000" scaled="0"/>
                </a:gradFill>
                <a:latin typeface="Meiryo UI" panose="020B0604030504040204" pitchFamily="50" charset="-128"/>
              </a:rPr>
              <a:t>対応済み</a:t>
            </a:r>
            <a:br>
              <a:rPr kumimoji="1" lang="en-US" altLang="ja-JP" dirty="0">
                <a:gradFill>
                  <a:gsLst>
                    <a:gs pos="2917">
                      <a:schemeClr val="tx1"/>
                    </a:gs>
                    <a:gs pos="30000">
                      <a:schemeClr val="tx1"/>
                    </a:gs>
                  </a:gsLst>
                  <a:lin ang="5400000" scaled="0"/>
                </a:gradFill>
                <a:latin typeface="Meiryo UI" panose="020B0604030504040204" pitchFamily="50" charset="-128"/>
              </a:rPr>
            </a:br>
            <a:endParaRPr kumimoji="1" lang="en-US" altLang="ja-JP" dirty="0">
              <a:gradFill>
                <a:gsLst>
                  <a:gs pos="2917">
                    <a:schemeClr val="tx1"/>
                  </a:gs>
                  <a:gs pos="30000">
                    <a:schemeClr val="tx1"/>
                  </a:gs>
                </a:gsLst>
                <a:lin ang="5400000" scaled="0"/>
              </a:gradFill>
              <a:latin typeface="Meiryo UI" panose="020B0604030504040204" pitchFamily="50" charset="-128"/>
            </a:endParaRPr>
          </a:p>
          <a:p>
            <a:pPr marL="342900" indent="-342900">
              <a:lnSpc>
                <a:spcPct val="90000"/>
              </a:lnSpc>
              <a:spcAft>
                <a:spcPts val="600"/>
              </a:spcAft>
              <a:buFont typeface="Arial" panose="020B0604020202020204" pitchFamily="34" charset="0"/>
              <a:buChar char="•"/>
            </a:pPr>
            <a:r>
              <a:rPr kumimoji="1" lang="ja-JP" altLang="en-US" dirty="0">
                <a:gradFill>
                  <a:gsLst>
                    <a:gs pos="2917">
                      <a:schemeClr val="tx1"/>
                    </a:gs>
                    <a:gs pos="30000">
                      <a:schemeClr val="tx1"/>
                    </a:gs>
                  </a:gsLst>
                  <a:lin ang="5400000" scaled="0"/>
                </a:gradFill>
                <a:latin typeface="Meiryo UI" panose="020B0604030504040204" pitchFamily="50" charset="-128"/>
              </a:rPr>
              <a:t>リタイア・移行待ちのレガシー アプリは要 </a:t>
            </a:r>
            <a:r>
              <a:rPr kumimoji="1" lang="en-US" altLang="ja-JP" dirty="0">
                <a:gradFill>
                  <a:gsLst>
                    <a:gs pos="2917">
                      <a:schemeClr val="tx1"/>
                    </a:gs>
                    <a:gs pos="30000">
                      <a:schemeClr val="tx1"/>
                    </a:gs>
                  </a:gsLst>
                  <a:lin ang="5400000" scaled="0"/>
                </a:gradFill>
                <a:latin typeface="Meiryo UI" panose="020B0604030504040204" pitchFamily="50" charset="-128"/>
              </a:rPr>
              <a:t>VPN (</a:t>
            </a:r>
            <a:r>
              <a:rPr kumimoji="1" lang="ja-JP" altLang="en-US" dirty="0">
                <a:gradFill>
                  <a:gsLst>
                    <a:gs pos="2917">
                      <a:schemeClr val="tx1"/>
                    </a:gs>
                    <a:gs pos="30000">
                      <a:schemeClr val="tx1"/>
                    </a:gs>
                  </a:gsLst>
                  <a:lin ang="5400000" scaled="0"/>
                </a:gradFill>
                <a:latin typeface="Meiryo UI" panose="020B0604030504040204" pitchFamily="50" charset="-128"/>
              </a:rPr>
              <a:t>滅多に使わないアプリ</a:t>
            </a:r>
            <a:r>
              <a:rPr kumimoji="1" lang="en-US" altLang="ja-JP" dirty="0">
                <a:gradFill>
                  <a:gsLst>
                    <a:gs pos="2917">
                      <a:schemeClr val="tx1"/>
                    </a:gs>
                    <a:gs pos="30000">
                      <a:schemeClr val="tx1"/>
                    </a:gs>
                  </a:gsLst>
                  <a:lin ang="5400000" scaled="0"/>
                </a:gradFill>
                <a:latin typeface="Meiryo UI" panose="020B0604030504040204" pitchFamily="50" charset="-128"/>
              </a:rPr>
              <a:t>)</a:t>
            </a:r>
          </a:p>
        </p:txBody>
      </p:sp>
      <p:sp>
        <p:nvSpPr>
          <p:cNvPr id="27" name="テキスト ボックス 26">
            <a:extLst>
              <a:ext uri="{FF2B5EF4-FFF2-40B4-BE49-F238E27FC236}">
                <a16:creationId xmlns:a16="http://schemas.microsoft.com/office/drawing/2014/main" id="{CAF68F5F-E442-4223-9980-B9FB1727EBB7}"/>
              </a:ext>
            </a:extLst>
          </p:cNvPr>
          <p:cNvSpPr txBox="1"/>
          <p:nvPr/>
        </p:nvSpPr>
        <p:spPr>
          <a:xfrm>
            <a:off x="8152886" y="3183689"/>
            <a:ext cx="3522921" cy="1349600"/>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kumimoji="1" lang="ja-JP" altLang="en-US" dirty="0">
                <a:gradFill>
                  <a:gsLst>
                    <a:gs pos="2917">
                      <a:schemeClr val="tx1"/>
                    </a:gs>
                    <a:gs pos="30000">
                      <a:schemeClr val="tx1"/>
                    </a:gs>
                  </a:gsLst>
                  <a:lin ang="5400000" scaled="0"/>
                </a:gradFill>
                <a:latin typeface="Meiryo UI" panose="020B0604030504040204" pitchFamily="50" charset="-128"/>
              </a:rPr>
              <a:t>すべてのユーザーがパスワードレス対応済み</a:t>
            </a:r>
            <a:endParaRPr kumimoji="1" lang="en-US" altLang="ja-JP" dirty="0">
              <a:gradFill>
                <a:gsLst>
                  <a:gs pos="2917">
                    <a:schemeClr val="tx1"/>
                  </a:gs>
                  <a:gs pos="30000">
                    <a:schemeClr val="tx1"/>
                  </a:gs>
                </a:gsLst>
                <a:lin ang="5400000" scaled="0"/>
              </a:gradFill>
              <a:latin typeface="Meiryo UI" panose="020B0604030504040204" pitchFamily="50" charset="-128"/>
            </a:endParaRPr>
          </a:p>
        </p:txBody>
      </p:sp>
      <p:cxnSp>
        <p:nvCxnSpPr>
          <p:cNvPr id="30" name="直線コネクタ 29">
            <a:extLst>
              <a:ext uri="{FF2B5EF4-FFF2-40B4-BE49-F238E27FC236}">
                <a16:creationId xmlns:a16="http://schemas.microsoft.com/office/drawing/2014/main" id="{5FA58240-72ED-40D3-AE9B-A8083DF08059}"/>
              </a:ext>
            </a:extLst>
          </p:cNvPr>
          <p:cNvCxnSpPr/>
          <p:nvPr/>
        </p:nvCxnSpPr>
        <p:spPr>
          <a:xfrm>
            <a:off x="3877762" y="3203944"/>
            <a:ext cx="0" cy="3261919"/>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AA5A5746-BD68-46C1-A184-34E580E5634E}"/>
              </a:ext>
            </a:extLst>
          </p:cNvPr>
          <p:cNvCxnSpPr>
            <a:cxnSpLocks/>
          </p:cNvCxnSpPr>
          <p:nvPr/>
        </p:nvCxnSpPr>
        <p:spPr>
          <a:xfrm>
            <a:off x="8047833" y="3203944"/>
            <a:ext cx="0" cy="3261919"/>
          </a:xfrm>
          <a:prstGeom prst="line">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8598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F6B1F1-9338-430F-8B10-7CF2CFCAF125}"/>
              </a:ext>
            </a:extLst>
          </p:cNvPr>
          <p:cNvSpPr>
            <a:spLocks noGrp="1"/>
          </p:cNvSpPr>
          <p:nvPr>
            <p:ph type="body" sz="quarter" idx="10"/>
          </p:nvPr>
        </p:nvSpPr>
        <p:spPr>
          <a:xfrm>
            <a:off x="224481" y="1182943"/>
            <a:ext cx="11734319" cy="1169551"/>
          </a:xfrm>
        </p:spPr>
        <p:txBody>
          <a:bodyPr/>
          <a:lstStyle/>
          <a:p>
            <a:pPr marL="0" indent="0">
              <a:buNone/>
              <a:defRPr/>
            </a:pPr>
            <a:r>
              <a:rPr lang="ja-JP" altLang="en-US" sz="3200" dirty="0">
                <a:solidFill>
                  <a:srgbClr val="FFFFFF"/>
                </a:solidFill>
                <a:latin typeface="Meiryo UI" panose="020B0604030504040204" pitchFamily="50" charset="-128"/>
                <a:ea typeface="Meiryo UI" panose="020B0604030504040204" pitchFamily="50" charset="-128"/>
              </a:rPr>
              <a:t>今後のウェビナーへの登録、過去の録画・資料等がまとまっています</a:t>
            </a:r>
            <a:endParaRPr lang="en-US" altLang="ja-JP" sz="3200" dirty="0">
              <a:solidFill>
                <a:srgbClr val="FFFFFF"/>
              </a:solidFill>
              <a:latin typeface="Meiryo UI" panose="020B0604030504040204" pitchFamily="50" charset="-128"/>
              <a:ea typeface="Meiryo UI" panose="020B0604030504040204" pitchFamily="50" charset="-128"/>
            </a:endParaRPr>
          </a:p>
          <a:p>
            <a:pPr marL="0" indent="0">
              <a:buNone/>
              <a:defRPr/>
            </a:pPr>
            <a:r>
              <a:rPr lang="ja-JP" altLang="en-US" sz="3200" dirty="0">
                <a:solidFill>
                  <a:srgbClr val="FFFFFF"/>
                </a:solidFill>
                <a:latin typeface="Meiryo UI" panose="020B0604030504040204" pitchFamily="50" charset="-128"/>
                <a:ea typeface="Meiryo UI" panose="020B0604030504040204" pitchFamily="50" charset="-128"/>
              </a:rPr>
              <a:t>今日の資料もこちらからダウンロードできます</a:t>
            </a:r>
            <a:endParaRPr lang="en-US" altLang="ja-JP" sz="3200" dirty="0">
              <a:solidFill>
                <a:srgbClr val="FFFFFF"/>
              </a:solidFill>
              <a:latin typeface="Meiryo UI" panose="020B0604030504040204" pitchFamily="50" charset="-128"/>
              <a:ea typeface="Meiryo UI" panose="020B0604030504040204" pitchFamily="50" charset="-128"/>
            </a:endParaRPr>
          </a:p>
        </p:txBody>
      </p:sp>
      <p:sp>
        <p:nvSpPr>
          <p:cNvPr id="4" name="Text Placeholder 3">
            <a:extLst>
              <a:ext uri="{FF2B5EF4-FFF2-40B4-BE49-F238E27FC236}">
                <a16:creationId xmlns:a16="http://schemas.microsoft.com/office/drawing/2014/main" id="{0342DABB-ACC8-4E86-B2B0-40519669228B}"/>
              </a:ext>
            </a:extLst>
          </p:cNvPr>
          <p:cNvSpPr>
            <a:spLocks noGrp="1"/>
          </p:cNvSpPr>
          <p:nvPr>
            <p:ph type="body" sz="quarter" idx="11"/>
          </p:nvPr>
        </p:nvSpPr>
        <p:spPr>
          <a:xfrm>
            <a:off x="1363287" y="2268109"/>
            <a:ext cx="8573193" cy="738664"/>
          </a:xfrm>
        </p:spPr>
        <p:txBody>
          <a:bodyPr/>
          <a:lstStyle/>
          <a:p>
            <a:pPr marL="0" lvl="0" indent="0">
              <a:buNone/>
              <a:defRPr/>
            </a:pPr>
            <a:r>
              <a:rPr lang="en-US" altLang="ja-JP" sz="4000" dirty="0">
                <a:solidFill>
                  <a:srgbClr val="FFFFFF"/>
                </a:solidFill>
                <a:latin typeface="Meiryo UI" panose="020B0604030504040204" pitchFamily="50" charset="-128"/>
                <a:ea typeface="Meiryo UI" panose="020B0604030504040204" pitchFamily="50" charset="-128"/>
              </a:rPr>
              <a:t>https://aka.ms/AzureAdWebinar</a:t>
            </a:r>
          </a:p>
        </p:txBody>
      </p:sp>
      <p:graphicFrame>
        <p:nvGraphicFramePr>
          <p:cNvPr id="2" name="表 1">
            <a:extLst>
              <a:ext uri="{FF2B5EF4-FFF2-40B4-BE49-F238E27FC236}">
                <a16:creationId xmlns:a16="http://schemas.microsoft.com/office/drawing/2014/main" id="{65C9FA97-4BD4-44F4-AD9E-B449530A759F}"/>
              </a:ext>
            </a:extLst>
          </p:cNvPr>
          <p:cNvGraphicFramePr/>
          <p:nvPr>
            <p:extLst>
              <p:ext uri="{D42A27DB-BD31-4B8C-83A1-F6EECF244321}">
                <p14:modId xmlns:p14="http://schemas.microsoft.com/office/powerpoint/2010/main" val="2642753046"/>
              </p:ext>
            </p:extLst>
          </p:nvPr>
        </p:nvGraphicFramePr>
        <p:xfrm>
          <a:off x="519180" y="3054621"/>
          <a:ext cx="11144919" cy="3717687"/>
        </p:xfrm>
        <a:graphic>
          <a:graphicData uri="http://schemas.openxmlformats.org/drawingml/2006/table">
            <a:tbl>
              <a:tblPr>
                <a:tableStyleId>{69CF1AB2-1976-4502-BF36-3FF5EA218861}</a:tableStyleId>
              </a:tblPr>
              <a:tblGrid>
                <a:gridCol w="546434">
                  <a:extLst>
                    <a:ext uri="{9D8B030D-6E8A-4147-A177-3AD203B41FA5}">
                      <a16:colId xmlns:a16="http://schemas.microsoft.com/office/drawing/2014/main" val="2711561398"/>
                    </a:ext>
                  </a:extLst>
                </a:gridCol>
                <a:gridCol w="1663032">
                  <a:extLst>
                    <a:ext uri="{9D8B030D-6E8A-4147-A177-3AD203B41FA5}">
                      <a16:colId xmlns:a16="http://schemas.microsoft.com/office/drawing/2014/main" val="2403172242"/>
                    </a:ext>
                  </a:extLst>
                </a:gridCol>
                <a:gridCol w="8935453">
                  <a:extLst>
                    <a:ext uri="{9D8B030D-6E8A-4147-A177-3AD203B41FA5}">
                      <a16:colId xmlns:a16="http://schemas.microsoft.com/office/drawing/2014/main" val="2988304668"/>
                    </a:ext>
                  </a:extLst>
                </a:gridCol>
              </a:tblGrid>
              <a:tr h="183154">
                <a:tc>
                  <a:txBody>
                    <a:bodyPr/>
                    <a:lstStyle/>
                    <a:p>
                      <a:pPr algn="ctr" fontAlgn="ctr">
                        <a:spcBef>
                          <a:spcPts val="0"/>
                        </a:spcBef>
                        <a:spcAft>
                          <a:spcPts val="0"/>
                        </a:spcAft>
                      </a:pPr>
                      <a:r>
                        <a:rPr lang="en-US" sz="1800" u="none" strike="noStrike" dirty="0">
                          <a:effectLst/>
                          <a:latin typeface="Meiryo UI" panose="020B0604030504040204" pitchFamily="50" charset="-128"/>
                        </a:rPr>
                        <a:t>#</a:t>
                      </a:r>
                      <a:endParaRPr lang="en-US" altLang="ja-JP"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ja-JP" altLang="en-US" sz="1800" u="none" strike="noStrike" dirty="0">
                          <a:effectLst/>
                          <a:latin typeface="Meiryo UI" panose="020B0604030504040204" pitchFamily="50" charset="-128"/>
                        </a:rPr>
                        <a:t>日時</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ja-JP" altLang="en-US" sz="1800" u="none" strike="noStrike" dirty="0">
                          <a:effectLst/>
                          <a:latin typeface="Meiryo UI" panose="020B0604030504040204" pitchFamily="50" charset="-128"/>
                        </a:rPr>
                        <a:t>テーマ</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extLst>
                  <a:ext uri="{0D108BD9-81ED-4DB2-BD59-A6C34878D82A}">
                    <a16:rowId xmlns:a16="http://schemas.microsoft.com/office/drawing/2014/main" val="3559461495"/>
                  </a:ext>
                </a:extLst>
              </a:tr>
              <a:tr h="568042">
                <a:tc>
                  <a:txBody>
                    <a:bodyPr/>
                    <a:lstStyle/>
                    <a:p>
                      <a:pPr algn="ctr" fontAlgn="ctr">
                        <a:spcBef>
                          <a:spcPts val="0"/>
                        </a:spcBef>
                        <a:spcAft>
                          <a:spcPts val="0"/>
                        </a:spcAft>
                      </a:pPr>
                      <a:r>
                        <a:rPr lang="en-US" sz="1800" u="none" strike="noStrike" dirty="0">
                          <a:effectLst/>
                          <a:latin typeface="Meiryo UI" panose="020B0604030504040204" pitchFamily="50" charset="-128"/>
                        </a:rPr>
                        <a:t>1</a:t>
                      </a:r>
                      <a:endParaRPr lang="en-US" altLang="ja-JP"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en-US" altLang="ja-JP" sz="1800" u="none" strike="noStrike" dirty="0">
                          <a:effectLst/>
                          <a:latin typeface="Meiryo UI" panose="020B0604030504040204" pitchFamily="50" charset="-128"/>
                        </a:rPr>
                        <a:t>2/25(</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ja-JP" altLang="ja-JP" sz="1765" kern="1200" dirty="0">
                          <a:solidFill>
                            <a:schemeClr val="dk1"/>
                          </a:solidFill>
                          <a:effectLst/>
                          <a:latin typeface="Meiryo UI" panose="020B0604030504040204" pitchFamily="50" charset="-128"/>
                          <a:ea typeface="+mn-ea"/>
                          <a:cs typeface="+mn-cs"/>
                        </a:rPr>
                        <a:t>オンプレ</a:t>
                      </a:r>
                      <a:r>
                        <a:rPr lang="en-US" altLang="ja-JP" sz="1765" kern="1200" dirty="0">
                          <a:solidFill>
                            <a:schemeClr val="dk1"/>
                          </a:solidFill>
                          <a:effectLst/>
                          <a:latin typeface="Meiryo UI" panose="020B0604030504040204" pitchFamily="50" charset="-128"/>
                          <a:ea typeface="+mn-ea"/>
                          <a:cs typeface="+mn-cs"/>
                        </a:rPr>
                        <a:t> AD </a:t>
                      </a:r>
                      <a:r>
                        <a:rPr lang="ja-JP" altLang="ja-JP" sz="1765" kern="1200" dirty="0">
                          <a:solidFill>
                            <a:schemeClr val="dk1"/>
                          </a:solidFill>
                          <a:effectLst/>
                          <a:latin typeface="Meiryo UI" panose="020B0604030504040204" pitchFamily="50" charset="-128"/>
                          <a:ea typeface="+mn-ea"/>
                          <a:cs typeface="+mn-cs"/>
                        </a:rPr>
                        <a:t>から</a:t>
                      </a:r>
                      <a:r>
                        <a:rPr lang="en-US" altLang="ja-JP" sz="1765" kern="1200" dirty="0">
                          <a:solidFill>
                            <a:schemeClr val="dk1"/>
                          </a:solidFill>
                          <a:effectLst/>
                          <a:latin typeface="Meiryo UI" panose="020B0604030504040204" pitchFamily="50" charset="-128"/>
                          <a:ea typeface="+mn-ea"/>
                          <a:cs typeface="+mn-cs"/>
                        </a:rPr>
                        <a:t> Azure AD </a:t>
                      </a:r>
                      <a:r>
                        <a:rPr lang="ja-JP" altLang="ja-JP" sz="1765" kern="1200" dirty="0">
                          <a:solidFill>
                            <a:schemeClr val="dk1"/>
                          </a:solidFill>
                          <a:effectLst/>
                          <a:latin typeface="Meiryo UI" panose="020B0604030504040204" pitchFamily="50" charset="-128"/>
                          <a:ea typeface="+mn-ea"/>
                          <a:cs typeface="+mn-cs"/>
                        </a:rPr>
                        <a:t>への移行計画 </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extLst>
                  <a:ext uri="{0D108BD9-81ED-4DB2-BD59-A6C34878D82A}">
                    <a16:rowId xmlns:a16="http://schemas.microsoft.com/office/drawing/2014/main" val="1303173631"/>
                  </a:ext>
                </a:extLst>
              </a:tr>
              <a:tr h="568042">
                <a:tc>
                  <a:txBody>
                    <a:bodyPr/>
                    <a:lstStyle/>
                    <a:p>
                      <a:pPr algn="ctr" fontAlgn="ctr">
                        <a:spcBef>
                          <a:spcPts val="0"/>
                        </a:spcBef>
                        <a:spcAft>
                          <a:spcPts val="0"/>
                        </a:spcAft>
                      </a:pPr>
                      <a:r>
                        <a:rPr lang="en-US" sz="1800" u="none" strike="noStrike" dirty="0">
                          <a:effectLst/>
                          <a:latin typeface="Meiryo UI" panose="020B0604030504040204" pitchFamily="50" charset="-128"/>
                        </a:rPr>
                        <a:t>2</a:t>
                      </a:r>
                      <a:endParaRPr lang="en-US" altLang="ja-JP"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en-US" altLang="ja-JP" sz="1800" u="none" strike="noStrike" dirty="0">
                          <a:effectLst/>
                          <a:latin typeface="Meiryo UI" panose="020B0604030504040204" pitchFamily="50" charset="-128"/>
                        </a:rPr>
                        <a:t>3/11(</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en-US" altLang="ja-JP" sz="1800" u="none" strike="noStrike" dirty="0">
                          <a:effectLst/>
                          <a:latin typeface="Meiryo UI" panose="020B0604030504040204" pitchFamily="50" charset="-128"/>
                        </a:rPr>
                        <a:t>Goodbye ADFS 2021</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extLst>
                  <a:ext uri="{0D108BD9-81ED-4DB2-BD59-A6C34878D82A}">
                    <a16:rowId xmlns:a16="http://schemas.microsoft.com/office/drawing/2014/main" val="3960809"/>
                  </a:ext>
                </a:extLst>
              </a:tr>
              <a:tr h="568042">
                <a:tc>
                  <a:txBody>
                    <a:bodyPr/>
                    <a:lstStyle/>
                    <a:p>
                      <a:pPr algn="ctr" fontAlgn="ctr">
                        <a:spcBef>
                          <a:spcPts val="0"/>
                        </a:spcBef>
                        <a:spcAft>
                          <a:spcPts val="0"/>
                        </a:spcAft>
                      </a:pPr>
                      <a:r>
                        <a:rPr lang="en-US" sz="1800" u="none" strike="noStrike" dirty="0">
                          <a:effectLst/>
                          <a:latin typeface="Meiryo UI" panose="020B0604030504040204" pitchFamily="50" charset="-128"/>
                        </a:rPr>
                        <a:t>3</a:t>
                      </a:r>
                      <a:endParaRPr lang="en-US" altLang="ja-JP"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en-US" altLang="ja-JP" sz="1800" u="none" strike="noStrike" dirty="0">
                          <a:effectLst/>
                          <a:latin typeface="Meiryo UI" panose="020B0604030504040204" pitchFamily="50" charset="-128"/>
                        </a:rPr>
                        <a:t>3/25(</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a:r>
                        <a:rPr lang="en-US" altLang="ja-JP" sz="1765" b="0" kern="1200" dirty="0">
                          <a:solidFill>
                            <a:schemeClr val="dk1"/>
                          </a:solidFill>
                          <a:effectLst/>
                          <a:latin typeface="Meiryo UI" panose="020B0604030504040204" pitchFamily="50" charset="-128"/>
                          <a:ea typeface="+mn-ea"/>
                          <a:cs typeface="+mn-cs"/>
                        </a:rPr>
                        <a:t>【</a:t>
                      </a:r>
                      <a:r>
                        <a:rPr lang="ja-JP" altLang="ja-JP" sz="1765" b="0" kern="1200" dirty="0">
                          <a:solidFill>
                            <a:schemeClr val="dk1"/>
                          </a:solidFill>
                          <a:effectLst/>
                          <a:latin typeface="Meiryo UI" panose="020B0604030504040204" pitchFamily="50" charset="-128"/>
                          <a:ea typeface="+mn-ea"/>
                          <a:cs typeface="+mn-cs"/>
                        </a:rPr>
                        <a:t>解説編</a:t>
                      </a:r>
                      <a:r>
                        <a:rPr lang="en-US" altLang="ja-JP" sz="1765" b="0" kern="1200" dirty="0">
                          <a:solidFill>
                            <a:schemeClr val="dk1"/>
                          </a:solidFill>
                          <a:effectLst/>
                          <a:latin typeface="Meiryo UI" panose="020B0604030504040204" pitchFamily="50" charset="-128"/>
                          <a:ea typeface="+mn-ea"/>
                          <a:cs typeface="+mn-cs"/>
                        </a:rPr>
                        <a:t>】 </a:t>
                      </a:r>
                      <a:r>
                        <a:rPr lang="ja-JP" altLang="ja-JP" sz="1765" kern="1200" dirty="0">
                          <a:solidFill>
                            <a:schemeClr val="dk1"/>
                          </a:solidFill>
                          <a:effectLst/>
                          <a:latin typeface="Meiryo UI" panose="020B0604030504040204" pitchFamily="50" charset="-128"/>
                          <a:ea typeface="+mn-ea"/>
                          <a:cs typeface="+mn-cs"/>
                        </a:rPr>
                        <a:t>あなたの資産をちゃんと管理できていますか？</a:t>
                      </a:r>
                      <a:endParaRPr lang="en-US" altLang="ja-JP" sz="1765" kern="1200" dirty="0">
                        <a:solidFill>
                          <a:schemeClr val="dk1"/>
                        </a:solidFill>
                        <a:effectLst/>
                        <a:latin typeface="Meiryo UI" panose="020B0604030504040204" pitchFamily="50" charset="-128"/>
                        <a:ea typeface="+mn-ea"/>
                        <a:cs typeface="+mn-cs"/>
                      </a:endParaRPr>
                    </a:p>
                    <a:p>
                      <a:pPr algn="ctr"/>
                      <a:r>
                        <a:rPr lang="ja-JP" altLang="ja-JP" sz="1765" kern="1200" dirty="0">
                          <a:solidFill>
                            <a:schemeClr val="dk1"/>
                          </a:solidFill>
                          <a:effectLst/>
                          <a:latin typeface="Meiryo UI" panose="020B0604030504040204" pitchFamily="50" charset="-128"/>
                          <a:ea typeface="+mn-ea"/>
                          <a:cs typeface="+mn-cs"/>
                        </a:rPr>
                        <a:t>「適切なアクセス権」を「適切な期間」のみ「適切なユーザーに付与」する方法 </a:t>
                      </a:r>
                    </a:p>
                  </a:txBody>
                  <a:tcPr marL="2603" marR="2603" marT="1201" marB="1201" anchor="ctr">
                    <a:solidFill>
                      <a:schemeClr val="accent1">
                        <a:lumMod val="20000"/>
                        <a:lumOff val="80000"/>
                      </a:schemeClr>
                    </a:solidFill>
                  </a:tcPr>
                </a:tc>
                <a:extLst>
                  <a:ext uri="{0D108BD9-81ED-4DB2-BD59-A6C34878D82A}">
                    <a16:rowId xmlns:a16="http://schemas.microsoft.com/office/drawing/2014/main" val="3884071083"/>
                  </a:ext>
                </a:extLst>
              </a:tr>
              <a:tr h="600755">
                <a:tc>
                  <a:txBody>
                    <a:bodyPr/>
                    <a:lstStyle/>
                    <a:p>
                      <a:pPr algn="ctr" fontAlgn="ctr">
                        <a:spcBef>
                          <a:spcPts val="0"/>
                        </a:spcBef>
                        <a:spcAft>
                          <a:spcPts val="0"/>
                        </a:spcAft>
                      </a:pPr>
                      <a:r>
                        <a:rPr lang="en-US" sz="1800" u="none" strike="noStrike" dirty="0">
                          <a:effectLst/>
                          <a:latin typeface="Meiryo UI" panose="020B0604030504040204" pitchFamily="50" charset="-128"/>
                        </a:rPr>
                        <a:t>4</a:t>
                      </a:r>
                      <a:endParaRPr lang="en-US" altLang="ja-JP"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en-US" altLang="ja-JP" sz="1800" u="none" strike="noStrike" dirty="0">
                          <a:effectLst/>
                          <a:latin typeface="Meiryo UI" panose="020B0604030504040204" pitchFamily="50" charset="-128"/>
                        </a:rPr>
                        <a:t>4/8(</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en-US" altLang="ja-JP" sz="1800" u="none" strike="noStrike" dirty="0">
                          <a:effectLst/>
                          <a:latin typeface="Meiryo UI" panose="020B0604030504040204" pitchFamily="50" charset="-128"/>
                        </a:rPr>
                        <a:t>【</a:t>
                      </a:r>
                      <a:r>
                        <a:rPr lang="ja-JP" altLang="en-US" sz="1800" u="none" strike="noStrike" dirty="0">
                          <a:effectLst/>
                          <a:latin typeface="Meiryo UI" panose="020B0604030504040204" pitchFamily="50" charset="-128"/>
                        </a:rPr>
                        <a:t>実装編</a:t>
                      </a:r>
                      <a:r>
                        <a:rPr lang="en-US" altLang="ja-JP" sz="1800" u="none" strike="noStrike" dirty="0">
                          <a:effectLst/>
                          <a:latin typeface="Meiryo UI" panose="020B0604030504040204" pitchFamily="50" charset="-128"/>
                        </a:rPr>
                        <a:t>】 </a:t>
                      </a:r>
                      <a:r>
                        <a:rPr lang="ja-JP" altLang="en-US" sz="1800" u="none" strike="noStrike" dirty="0">
                          <a:effectLst/>
                          <a:latin typeface="Meiryo UI" panose="020B0604030504040204" pitchFamily="50" charset="-128"/>
                        </a:rPr>
                        <a:t>あなたの資産をちゃんと管理できていますか？</a:t>
                      </a:r>
                      <a:endParaRPr lang="en-US" altLang="ja-JP" sz="1800" u="none" strike="noStrike" dirty="0">
                        <a:effectLst/>
                        <a:latin typeface="Meiryo UI" panose="020B0604030504040204" pitchFamily="50" charset="-128"/>
                      </a:endParaRPr>
                    </a:p>
                    <a:p>
                      <a:pPr algn="ctr" fontAlgn="ctr">
                        <a:spcBef>
                          <a:spcPts val="0"/>
                        </a:spcBef>
                        <a:spcAft>
                          <a:spcPts val="0"/>
                        </a:spcAft>
                      </a:pPr>
                      <a:r>
                        <a:rPr lang="ja-JP" altLang="en-US" sz="1800" u="none" strike="noStrike" dirty="0">
                          <a:effectLst/>
                          <a:latin typeface="Meiryo UI" panose="020B0604030504040204" pitchFamily="50" charset="-128"/>
                        </a:rPr>
                        <a:t>「適切なアクセス権」を「適切な期間」のみ「適切なユーザーに付与」する方法 </a:t>
                      </a:r>
                      <a:endParaRPr lang="en-US" altLang="ja-JP"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extLst>
                  <a:ext uri="{0D108BD9-81ED-4DB2-BD59-A6C34878D82A}">
                    <a16:rowId xmlns:a16="http://schemas.microsoft.com/office/drawing/2014/main" val="2730500273"/>
                  </a:ext>
                </a:extLst>
              </a:tr>
              <a:tr h="568042">
                <a:tc>
                  <a:txBody>
                    <a:bodyPr/>
                    <a:lstStyle/>
                    <a:p>
                      <a:pPr algn="ctr" fontAlgn="ctr">
                        <a:spcBef>
                          <a:spcPts val="0"/>
                        </a:spcBef>
                        <a:spcAft>
                          <a:spcPts val="0"/>
                        </a:spcAft>
                      </a:pPr>
                      <a:r>
                        <a:rPr lang="en-US" sz="1800" u="none" strike="noStrike" dirty="0">
                          <a:effectLst/>
                          <a:latin typeface="Meiryo UI" panose="020B0604030504040204" pitchFamily="50" charset="-128"/>
                        </a:rPr>
                        <a:t>5</a:t>
                      </a:r>
                      <a:endParaRPr lang="en-US" altLang="ja-JP"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en-US" altLang="ja-JP" sz="1800" u="none" strike="noStrike" dirty="0">
                          <a:effectLst/>
                          <a:latin typeface="Meiryo UI" panose="020B0604030504040204" pitchFamily="50" charset="-128"/>
                        </a:rPr>
                        <a:t>4/22(</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ja-JP" altLang="en-US" sz="1800" u="none" strike="noStrike" dirty="0">
                          <a:effectLst/>
                          <a:latin typeface="Meiryo UI" panose="020B0604030504040204" pitchFamily="50" charset="-128"/>
                        </a:rPr>
                        <a:t>インフラ担当者のための </a:t>
                      </a:r>
                      <a:r>
                        <a:rPr lang="en-US" altLang="ja-JP" sz="1800" u="none" strike="noStrike" dirty="0">
                          <a:effectLst/>
                          <a:latin typeface="Meiryo UI" panose="020B0604030504040204" pitchFamily="50" charset="-128"/>
                        </a:rPr>
                        <a:t>Azure AD </a:t>
                      </a:r>
                      <a:r>
                        <a:rPr lang="ja-JP" altLang="en-US" sz="1800" u="none" strike="noStrike" dirty="0">
                          <a:effectLst/>
                          <a:latin typeface="Meiryo UI" panose="020B0604030504040204" pitchFamily="50" charset="-128"/>
                        </a:rPr>
                        <a:t>開発入門</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extLst>
                  <a:ext uri="{0D108BD9-81ED-4DB2-BD59-A6C34878D82A}">
                    <a16:rowId xmlns:a16="http://schemas.microsoft.com/office/drawing/2014/main" val="1946045645"/>
                  </a:ext>
                </a:extLst>
              </a:tr>
              <a:tr h="568042">
                <a:tc>
                  <a:txBody>
                    <a:bodyPr/>
                    <a:lstStyle/>
                    <a:p>
                      <a:pPr algn="ctr" fontAlgn="ctr">
                        <a:spcBef>
                          <a:spcPts val="0"/>
                        </a:spcBef>
                        <a:spcAft>
                          <a:spcPts val="0"/>
                        </a:spcAft>
                      </a:pPr>
                      <a:r>
                        <a:rPr lang="en-US" sz="1800" u="none" strike="noStrike" dirty="0">
                          <a:effectLst/>
                          <a:latin typeface="Meiryo UI" panose="020B0604030504040204" pitchFamily="50" charset="-128"/>
                        </a:rPr>
                        <a:t>6</a:t>
                      </a:r>
                      <a:endParaRPr lang="en-US" altLang="ja-JP"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en-US" altLang="ja-JP" sz="1800" u="none" strike="noStrike" dirty="0">
                          <a:effectLst/>
                          <a:latin typeface="Meiryo UI" panose="020B0604030504040204" pitchFamily="50" charset="-128"/>
                        </a:rPr>
                        <a:t>5/13(</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tc>
                  <a:txBody>
                    <a:bodyPr/>
                    <a:lstStyle/>
                    <a:p>
                      <a:pPr algn="ctr" fontAlgn="ctr">
                        <a:spcBef>
                          <a:spcPts val="0"/>
                        </a:spcBef>
                        <a:spcAft>
                          <a:spcPts val="0"/>
                        </a:spcAft>
                      </a:pPr>
                      <a:r>
                        <a:rPr lang="ja-JP" altLang="en-US" sz="1800" u="none" strike="noStrike" dirty="0">
                          <a:effectLst/>
                          <a:latin typeface="Meiryo UI" panose="020B0604030504040204" pitchFamily="50" charset="-128"/>
                        </a:rPr>
                        <a:t>マイクロソフトサポート部門が送る </a:t>
                      </a:r>
                      <a:endParaRPr lang="en-US" altLang="ja-JP" sz="1800" u="none" strike="noStrike" dirty="0">
                        <a:effectLst/>
                        <a:latin typeface="Meiryo UI" panose="020B0604030504040204" pitchFamily="50" charset="-128"/>
                      </a:endParaRPr>
                    </a:p>
                    <a:p>
                      <a:pPr algn="ctr" fontAlgn="ctr">
                        <a:spcBef>
                          <a:spcPts val="0"/>
                        </a:spcBef>
                        <a:spcAft>
                          <a:spcPts val="0"/>
                        </a:spcAft>
                      </a:pPr>
                      <a:r>
                        <a:rPr lang="ja-JP" altLang="en-US" sz="1800" u="none" strike="noStrike" dirty="0">
                          <a:effectLst/>
                          <a:latin typeface="Meiryo UI" panose="020B0604030504040204" pitchFamily="50" charset="-128"/>
                        </a:rPr>
                        <a:t>「</a:t>
                      </a:r>
                      <a:r>
                        <a:rPr lang="en-US" altLang="ja-JP" sz="1800" u="none" strike="noStrike" dirty="0">
                          <a:effectLst/>
                          <a:latin typeface="Meiryo UI" panose="020B0604030504040204" pitchFamily="50" charset="-128"/>
                        </a:rPr>
                        <a:t>Azure AD </a:t>
                      </a:r>
                      <a:r>
                        <a:rPr lang="ja-JP" altLang="en-US" sz="1800" u="none" strike="noStrike" dirty="0">
                          <a:effectLst/>
                          <a:latin typeface="Meiryo UI" panose="020B0604030504040204" pitchFamily="50" charset="-128"/>
                        </a:rPr>
                        <a:t>認証情報のキャッシュを解き明かす」</a:t>
                      </a:r>
                      <a:endParaRPr lang="ja-JP" altLang="en-US" sz="1800" b="0" i="0" u="none" strike="noStrike" dirty="0">
                        <a:effectLst/>
                        <a:latin typeface="Meiryo UI" panose="020B0604030504040204" pitchFamily="50" charset="-128"/>
                      </a:endParaRPr>
                    </a:p>
                  </a:txBody>
                  <a:tcPr marL="2603" marR="2603" marT="1201" marB="1201" anchor="ctr">
                    <a:solidFill>
                      <a:schemeClr val="accent1">
                        <a:lumMod val="20000"/>
                        <a:lumOff val="80000"/>
                      </a:schemeClr>
                    </a:solidFill>
                  </a:tcPr>
                </a:tc>
                <a:extLst>
                  <a:ext uri="{0D108BD9-81ED-4DB2-BD59-A6C34878D82A}">
                    <a16:rowId xmlns:a16="http://schemas.microsoft.com/office/drawing/2014/main" val="1910941587"/>
                  </a:ext>
                </a:extLst>
              </a:tr>
            </a:tbl>
          </a:graphicData>
        </a:graphic>
      </p:graphicFrame>
      <p:sp>
        <p:nvSpPr>
          <p:cNvPr id="7" name="Text Placeholder 3">
            <a:extLst>
              <a:ext uri="{FF2B5EF4-FFF2-40B4-BE49-F238E27FC236}">
                <a16:creationId xmlns:a16="http://schemas.microsoft.com/office/drawing/2014/main" id="{143128C8-683B-4D3B-BF34-017BBB91EC4D}"/>
              </a:ext>
            </a:extLst>
          </p:cNvPr>
          <p:cNvSpPr txBox="1">
            <a:spLocks/>
          </p:cNvSpPr>
          <p:nvPr/>
        </p:nvSpPr>
        <p:spPr>
          <a:xfrm>
            <a:off x="156999" y="171312"/>
            <a:ext cx="11734320" cy="932563"/>
          </a:xfrm>
          <a:prstGeom prst="rect">
            <a:avLst/>
          </a:prstGeom>
        </p:spPr>
        <p:txBody>
          <a:bodyPr vert="horz" wrap="square" lIns="146304" tIns="91440" rIns="146304" bIns="91440" rtlCol="0" anchor="ctr">
            <a:spAutoFit/>
          </a:bodyPr>
          <a:lstStyle>
            <a:lvl1pPr marL="0" indent="0" algn="l" defTabSz="913505" rtl="0" eaLnBrk="1" fontAlgn="base" hangingPunct="1">
              <a:lnSpc>
                <a:spcPct val="90000"/>
              </a:lnSpc>
              <a:spcBef>
                <a:spcPct val="20000"/>
              </a:spcBef>
              <a:spcAft>
                <a:spcPct val="0"/>
              </a:spcAft>
              <a:buSzPct val="90000"/>
              <a:buFont typeface="Arial" charset="0"/>
              <a:buNone/>
              <a:defRPr sz="5400" kern="1200">
                <a:solidFill>
                  <a:schemeClr val="bg1"/>
                </a:solidFill>
                <a:latin typeface="Meiryo UI" panose="020B0604030504040204" pitchFamily="50" charset="-128"/>
                <a:ea typeface="Meiryo UI" panose="020B0604030504040204" pitchFamily="50" charset="-128"/>
                <a:cs typeface="Meiryo UI" panose="020B0604030504040204" pitchFamily="50" charset="-128"/>
              </a:defRPr>
            </a:lvl1pPr>
            <a:lvl2pPr marL="336145" indent="0" algn="l" defTabSz="913505" rtl="0" eaLnBrk="1" fontAlgn="base" hangingPunct="1">
              <a:lnSpc>
                <a:spcPct val="90000"/>
              </a:lnSpc>
              <a:spcBef>
                <a:spcPct val="20000"/>
              </a:spcBef>
              <a:spcAft>
                <a:spcPct val="0"/>
              </a:spcAft>
              <a:buSzPct val="90000"/>
              <a:buFont typeface="Arial" charset="0"/>
              <a:buNone/>
              <a:defRPr sz="2353" kern="1200">
                <a:gradFill>
                  <a:gsLst>
                    <a:gs pos="1250">
                      <a:schemeClr val="tx1"/>
                    </a:gs>
                    <a:gs pos="100000">
                      <a:schemeClr val="tx1"/>
                    </a:gs>
                  </a:gsLst>
                  <a:lin ang="5400000" scaled="0"/>
                </a:gradFill>
                <a:latin typeface="+mn-lt"/>
                <a:ea typeface="ＭＳ Ｐゴシック" charset="0"/>
                <a:cs typeface="+mn-cs"/>
              </a:defRPr>
            </a:lvl2pPr>
            <a:lvl3pPr marL="560241" indent="0" algn="l" defTabSz="913505" rtl="0" eaLnBrk="1" fontAlgn="base" hangingPunct="1">
              <a:lnSpc>
                <a:spcPct val="90000"/>
              </a:lnSpc>
              <a:spcBef>
                <a:spcPct val="20000"/>
              </a:spcBef>
              <a:spcAft>
                <a:spcPct val="0"/>
              </a:spcAft>
              <a:buSzPct val="90000"/>
              <a:buFont typeface="Arial" charset="0"/>
              <a:buNone/>
              <a:defRPr sz="1961" kern="1200">
                <a:gradFill>
                  <a:gsLst>
                    <a:gs pos="1250">
                      <a:schemeClr val="tx1"/>
                    </a:gs>
                    <a:gs pos="100000">
                      <a:schemeClr val="tx1"/>
                    </a:gs>
                  </a:gsLst>
                  <a:lin ang="5400000" scaled="0"/>
                </a:gradFill>
                <a:latin typeface="+mn-lt"/>
                <a:ea typeface="ＭＳ Ｐゴシック" charset="0"/>
                <a:cs typeface="+mn-cs"/>
              </a:defRPr>
            </a:lvl3pPr>
            <a:lvl4pPr marL="784338" indent="0" algn="l" defTabSz="913505" rtl="0" eaLnBrk="1" fontAlgn="base" hangingPunct="1">
              <a:lnSpc>
                <a:spcPct val="90000"/>
              </a:lnSpc>
              <a:spcBef>
                <a:spcPct val="20000"/>
              </a:spcBef>
              <a:spcAft>
                <a:spcPct val="0"/>
              </a:spcAft>
              <a:buSzPct val="90000"/>
              <a:buFont typeface="Arial" charset="0"/>
              <a:buNone/>
              <a:defRPr kern="1200">
                <a:gradFill>
                  <a:gsLst>
                    <a:gs pos="1250">
                      <a:schemeClr val="tx1"/>
                    </a:gs>
                    <a:gs pos="100000">
                      <a:schemeClr val="tx1"/>
                    </a:gs>
                  </a:gsLst>
                  <a:lin ang="5400000" scaled="0"/>
                </a:gradFill>
                <a:latin typeface="+mn-lt"/>
                <a:ea typeface="ＭＳ Ｐゴシック" charset="0"/>
                <a:cs typeface="+mn-cs"/>
              </a:defRPr>
            </a:lvl4pPr>
            <a:lvl5pPr marL="1008434" indent="0" algn="l" defTabSz="913505" rtl="0" eaLnBrk="1" fontAlgn="base" hangingPunct="1">
              <a:lnSpc>
                <a:spcPct val="90000"/>
              </a:lnSpc>
              <a:spcBef>
                <a:spcPct val="20000"/>
              </a:spcBef>
              <a:spcAft>
                <a:spcPct val="0"/>
              </a:spcAft>
              <a:buSzPct val="90000"/>
              <a:buFont typeface="Arial" charset="0"/>
              <a:buNone/>
              <a:defRPr kern="1200">
                <a:gradFill>
                  <a:gsLst>
                    <a:gs pos="1250">
                      <a:schemeClr val="tx1"/>
                    </a:gs>
                    <a:gs pos="100000">
                      <a:schemeClr val="tx1"/>
                    </a:gs>
                  </a:gsLst>
                  <a:lin ang="5400000" scaled="0"/>
                </a:gradFill>
                <a:latin typeface="+mn-lt"/>
                <a:ea typeface="ＭＳ Ｐゴシック" charset="0"/>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a:defRPr/>
            </a:pPr>
            <a:r>
              <a:rPr lang="en-US" altLang="ja-JP" dirty="0">
                <a:solidFill>
                  <a:srgbClr val="FFFFFF"/>
                </a:solidFill>
              </a:rPr>
              <a:t>Season #5 </a:t>
            </a:r>
            <a:r>
              <a:rPr lang="ja-JP" altLang="en-US" dirty="0">
                <a:solidFill>
                  <a:srgbClr val="FFFFFF"/>
                </a:solidFill>
              </a:rPr>
              <a:t>のスケジュール</a:t>
            </a:r>
            <a:endParaRPr lang="en-US" altLang="ja-JP" dirty="0">
              <a:solidFill>
                <a:srgbClr val="FFFFFF"/>
              </a:solidFill>
            </a:endParaRPr>
          </a:p>
        </p:txBody>
      </p:sp>
      <p:sp>
        <p:nvSpPr>
          <p:cNvPr id="5" name="テキスト ボックス 4">
            <a:extLst>
              <a:ext uri="{FF2B5EF4-FFF2-40B4-BE49-F238E27FC236}">
                <a16:creationId xmlns:a16="http://schemas.microsoft.com/office/drawing/2014/main" id="{366B8780-D864-43DE-B56B-456FD53F76CF}"/>
              </a:ext>
            </a:extLst>
          </p:cNvPr>
          <p:cNvSpPr txBox="1"/>
          <p:nvPr/>
        </p:nvSpPr>
        <p:spPr>
          <a:xfrm>
            <a:off x="527901" y="3325869"/>
            <a:ext cx="11144919" cy="627864"/>
          </a:xfrm>
          <a:prstGeom prst="rect">
            <a:avLst/>
          </a:prstGeom>
          <a:noFill/>
          <a:ln w="76200">
            <a:solidFill>
              <a:srgbClr val="FFC000"/>
            </a:solidFill>
          </a:ln>
        </p:spPr>
        <p:txBody>
          <a:bodyPr wrap="square" lIns="182880" tIns="146304" rIns="182880" bIns="14630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endParaRPr kumimoji="1" lang="ja-JP" altLang="en-US" sz="2400" dirty="0" err="1">
              <a:gradFill>
                <a:gsLst>
                  <a:gs pos="2917">
                    <a:schemeClr val="tx1"/>
                  </a:gs>
                  <a:gs pos="30000">
                    <a:schemeClr val="tx1"/>
                  </a:gs>
                </a:gsLst>
                <a:lin ang="5400000" scaled="0"/>
              </a:gradFill>
              <a:latin typeface="Meiryo UI" panose="020B0604030504040204" pitchFamily="50" charset="-128"/>
            </a:endParaRPr>
          </a:p>
        </p:txBody>
      </p:sp>
    </p:spTree>
    <p:extLst>
      <p:ext uri="{BB962C8B-B14F-4D97-AF65-F5344CB8AC3E}">
        <p14:creationId xmlns:p14="http://schemas.microsoft.com/office/powerpoint/2010/main" val="431333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26363AF-56AC-4F6B-A0AF-AF1555ED36BF}"/>
              </a:ext>
            </a:extLst>
          </p:cNvPr>
          <p:cNvSpPr>
            <a:spLocks noGrp="1"/>
          </p:cNvSpPr>
          <p:nvPr>
            <p:ph type="title"/>
          </p:nvPr>
        </p:nvSpPr>
        <p:spPr>
          <a:xfrm>
            <a:off x="269239" y="2084172"/>
            <a:ext cx="11653523" cy="849463"/>
          </a:xfrm>
        </p:spPr>
        <p:txBody>
          <a:bodyPr/>
          <a:lstStyle/>
          <a:p>
            <a:r>
              <a:rPr lang="ja-JP" altLang="en-US" sz="4800" dirty="0"/>
              <a:t>まとめ</a:t>
            </a:r>
          </a:p>
        </p:txBody>
      </p:sp>
    </p:spTree>
    <p:extLst>
      <p:ext uri="{BB962C8B-B14F-4D97-AF65-F5344CB8AC3E}">
        <p14:creationId xmlns:p14="http://schemas.microsoft.com/office/powerpoint/2010/main" val="3196603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オンプレ </a:t>
            </a:r>
            <a:r>
              <a:rPr lang="en-US" altLang="ja-JP" sz="3600" dirty="0">
                <a:latin typeface="Meiryo UI" panose="020B0604030504040204" pitchFamily="50" charset="-128"/>
              </a:rPr>
              <a:t>AD </a:t>
            </a:r>
            <a:r>
              <a:rPr lang="ja-JP" altLang="en-US" sz="3600" dirty="0">
                <a:latin typeface="Meiryo UI" panose="020B0604030504040204" pitchFamily="50" charset="-128"/>
              </a:rPr>
              <a:t>から </a:t>
            </a:r>
            <a:r>
              <a:rPr lang="en-US" altLang="ja-JP" sz="3600" dirty="0">
                <a:latin typeface="Meiryo UI" panose="020B0604030504040204" pitchFamily="50" charset="-128"/>
              </a:rPr>
              <a:t>Azure AD </a:t>
            </a:r>
            <a:r>
              <a:rPr lang="ja-JP" altLang="en-US" sz="3600" dirty="0">
                <a:latin typeface="Meiryo UI" panose="020B0604030504040204" pitchFamily="50" charset="-128"/>
              </a:rPr>
              <a:t>への移行計画</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まとめ</a:t>
            </a:r>
            <a:r>
              <a:rPr kumimoji="1" lang="en-US" altLang="ja-JP" sz="2600" dirty="0">
                <a:solidFill>
                  <a:srgbClr val="0078D4"/>
                </a:solidFill>
                <a:latin typeface="Meiryo UI" panose="020B0604030504040204" pitchFamily="50" charset="-128"/>
                <a:ea typeface="Meiryo UI" panose="020B0604030504040204" pitchFamily="50" charset="-128"/>
              </a:rPr>
              <a:t>/GODO</a:t>
            </a:r>
          </a:p>
        </p:txBody>
      </p:sp>
      <p:sp>
        <p:nvSpPr>
          <p:cNvPr id="3" name="テキスト ボックス 2">
            <a:extLst>
              <a:ext uri="{FF2B5EF4-FFF2-40B4-BE49-F238E27FC236}">
                <a16:creationId xmlns:a16="http://schemas.microsoft.com/office/drawing/2014/main" id="{6F13D0A9-BBEE-4E2C-8D22-A1653EE16582}"/>
              </a:ext>
            </a:extLst>
          </p:cNvPr>
          <p:cNvSpPr txBox="1"/>
          <p:nvPr/>
        </p:nvSpPr>
        <p:spPr>
          <a:xfrm>
            <a:off x="410966" y="1117686"/>
            <a:ext cx="11174996" cy="4465838"/>
          </a:xfrm>
          <a:prstGeom prst="rect">
            <a:avLst/>
          </a:prstGeom>
          <a:noFill/>
        </p:spPr>
        <p:txBody>
          <a:bodyPr wrap="square" lIns="182880" tIns="146304" rIns="182880" bIns="146304" rtlCol="0">
            <a:spAutoFit/>
          </a:bodyPr>
          <a:lstStyle/>
          <a:p>
            <a:pP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Active Directory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と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は前提としている世界が違う</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Active Directory :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ネットワーク境界線</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ゼロトラスト</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以下は 「ネットワーク境界線」 を超えているサイン！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を活用しよう！</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リモートワークの需要がある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SaaS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アプリを利用している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クラウドにデータがある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サイバー攻撃の対策を考えている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Tree>
    <p:extLst>
      <p:ext uri="{BB962C8B-B14F-4D97-AF65-F5344CB8AC3E}">
        <p14:creationId xmlns:p14="http://schemas.microsoft.com/office/powerpoint/2010/main" val="481256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オンプレ </a:t>
            </a:r>
            <a:r>
              <a:rPr lang="en-US" altLang="ja-JP" sz="3600" dirty="0">
                <a:latin typeface="Meiryo UI" panose="020B0604030504040204" pitchFamily="50" charset="-128"/>
              </a:rPr>
              <a:t>AD </a:t>
            </a:r>
            <a:r>
              <a:rPr lang="ja-JP" altLang="en-US" sz="3600" dirty="0">
                <a:latin typeface="Meiryo UI" panose="020B0604030504040204" pitchFamily="50" charset="-128"/>
              </a:rPr>
              <a:t>から </a:t>
            </a:r>
            <a:r>
              <a:rPr lang="en-US" altLang="ja-JP" sz="3600" dirty="0">
                <a:latin typeface="Meiryo UI" panose="020B0604030504040204" pitchFamily="50" charset="-128"/>
              </a:rPr>
              <a:t>Azure AD </a:t>
            </a:r>
            <a:r>
              <a:rPr lang="ja-JP" altLang="en-US" sz="3600" dirty="0">
                <a:latin typeface="Meiryo UI" panose="020B0604030504040204" pitchFamily="50" charset="-128"/>
              </a:rPr>
              <a:t>への移行計画</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まとめ</a:t>
            </a:r>
            <a:r>
              <a:rPr kumimoji="1" lang="en-US" altLang="ja-JP" sz="2600" dirty="0">
                <a:solidFill>
                  <a:srgbClr val="0078D4"/>
                </a:solidFill>
                <a:latin typeface="Meiryo UI" panose="020B0604030504040204" pitchFamily="50" charset="-128"/>
                <a:ea typeface="Meiryo UI" panose="020B0604030504040204" pitchFamily="50" charset="-128"/>
              </a:rPr>
              <a:t>/GODO</a:t>
            </a:r>
          </a:p>
        </p:txBody>
      </p:sp>
      <p:sp>
        <p:nvSpPr>
          <p:cNvPr id="3" name="テキスト ボックス 2">
            <a:extLst>
              <a:ext uri="{FF2B5EF4-FFF2-40B4-BE49-F238E27FC236}">
                <a16:creationId xmlns:a16="http://schemas.microsoft.com/office/drawing/2014/main" id="{6F13D0A9-BBEE-4E2C-8D22-A1653EE16582}"/>
              </a:ext>
            </a:extLst>
          </p:cNvPr>
          <p:cNvSpPr txBox="1"/>
          <p:nvPr/>
        </p:nvSpPr>
        <p:spPr>
          <a:xfrm>
            <a:off x="481033" y="3706064"/>
            <a:ext cx="11174996" cy="2973122"/>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に進むほどリスクも負担も軽減、クラウドのメリットを活用できる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ハイブリッド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主体 フェーズ：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まだならここは必須</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早急にご検討を！</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運用はほぼ変えずに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の良いところ取り</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徐々にクラウドの機能を活用していく</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最初の構成はしっかりとベスト プラクティスに沿って！</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オンプレの機能ではなく 「目的」 をマッピングすることが重要！</a:t>
            </a:r>
            <a:b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b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pic>
        <p:nvPicPr>
          <p:cNvPr id="4" name="図 3">
            <a:extLst>
              <a:ext uri="{FF2B5EF4-FFF2-40B4-BE49-F238E27FC236}">
                <a16:creationId xmlns:a16="http://schemas.microsoft.com/office/drawing/2014/main" id="{21D0A3AB-5A79-4F19-8F0A-220915D1A826}"/>
              </a:ext>
            </a:extLst>
          </p:cNvPr>
          <p:cNvPicPr>
            <a:picLocks noChangeAspect="1"/>
          </p:cNvPicPr>
          <p:nvPr/>
        </p:nvPicPr>
        <p:blipFill>
          <a:blip r:embed="rId3"/>
          <a:stretch>
            <a:fillRect/>
          </a:stretch>
        </p:blipFill>
        <p:spPr>
          <a:xfrm>
            <a:off x="2954550" y="1118472"/>
            <a:ext cx="5601116" cy="2521494"/>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正方形/長方形 6">
            <a:extLst>
              <a:ext uri="{FF2B5EF4-FFF2-40B4-BE49-F238E27FC236}">
                <a16:creationId xmlns:a16="http://schemas.microsoft.com/office/drawing/2014/main" id="{534657C3-129F-47E1-9288-251813CCC405}"/>
              </a:ext>
            </a:extLst>
          </p:cNvPr>
          <p:cNvSpPr/>
          <p:nvPr/>
        </p:nvSpPr>
        <p:spPr bwMode="auto">
          <a:xfrm>
            <a:off x="6170275" y="1084935"/>
            <a:ext cx="2385391" cy="2555031"/>
          </a:xfrm>
          <a:prstGeom prst="rect">
            <a:avLst/>
          </a:prstGeom>
          <a:noFill/>
          <a:ln>
            <a:solidFill>
              <a:schemeClr val="accent1">
                <a:lumMod val="60000"/>
                <a:lumOff val="4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endParaRPr>
          </a:p>
        </p:txBody>
      </p:sp>
      <p:sp>
        <p:nvSpPr>
          <p:cNvPr id="11" name="テキスト ボックス 10">
            <a:extLst>
              <a:ext uri="{FF2B5EF4-FFF2-40B4-BE49-F238E27FC236}">
                <a16:creationId xmlns:a16="http://schemas.microsoft.com/office/drawing/2014/main" id="{D8E65D22-50FC-4896-A4C0-CCD67A1D4036}"/>
              </a:ext>
            </a:extLst>
          </p:cNvPr>
          <p:cNvSpPr txBox="1"/>
          <p:nvPr/>
        </p:nvSpPr>
        <p:spPr>
          <a:xfrm>
            <a:off x="7362970" y="2679703"/>
            <a:ext cx="2830664" cy="960263"/>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400" dirty="0">
                <a:solidFill>
                  <a:srgbClr val="FF0000"/>
                </a:solidFill>
              </a:rPr>
              <a:t>どっちになるかは皆様次第</a:t>
            </a:r>
          </a:p>
        </p:txBody>
      </p:sp>
      <p:cxnSp>
        <p:nvCxnSpPr>
          <p:cNvPr id="13" name="直線矢印コネクタ 12">
            <a:extLst>
              <a:ext uri="{FF2B5EF4-FFF2-40B4-BE49-F238E27FC236}">
                <a16:creationId xmlns:a16="http://schemas.microsoft.com/office/drawing/2014/main" id="{4BF2B677-2681-4214-82C6-2C5DD031E21F}"/>
              </a:ext>
            </a:extLst>
          </p:cNvPr>
          <p:cNvCxnSpPr>
            <a:cxnSpLocks/>
          </p:cNvCxnSpPr>
          <p:nvPr/>
        </p:nvCxnSpPr>
        <p:spPr>
          <a:xfrm>
            <a:off x="3077155" y="1084935"/>
            <a:ext cx="2949934" cy="0"/>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9619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オンプレ </a:t>
            </a:r>
            <a:r>
              <a:rPr lang="en-US" altLang="ja-JP" sz="3600" dirty="0">
                <a:latin typeface="Meiryo UI" panose="020B0604030504040204" pitchFamily="50" charset="-128"/>
              </a:rPr>
              <a:t>AD </a:t>
            </a:r>
            <a:r>
              <a:rPr lang="ja-JP" altLang="en-US" sz="3600" dirty="0">
                <a:latin typeface="Meiryo UI" panose="020B0604030504040204" pitchFamily="50" charset="-128"/>
              </a:rPr>
              <a:t>から </a:t>
            </a:r>
            <a:r>
              <a:rPr lang="en-US" altLang="ja-JP" sz="3600" dirty="0">
                <a:latin typeface="Meiryo UI" panose="020B0604030504040204" pitchFamily="50" charset="-128"/>
              </a:rPr>
              <a:t>Azure AD </a:t>
            </a:r>
            <a:r>
              <a:rPr lang="ja-JP" altLang="en-US" sz="3600" dirty="0">
                <a:latin typeface="Meiryo UI" panose="020B0604030504040204" pitchFamily="50" charset="-128"/>
              </a:rPr>
              <a:t>への移行計画</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まとめ</a:t>
            </a:r>
            <a:r>
              <a:rPr kumimoji="1" lang="en-US" altLang="ja-JP" sz="2600" dirty="0">
                <a:solidFill>
                  <a:srgbClr val="0078D4"/>
                </a:solidFill>
                <a:latin typeface="Meiryo UI" panose="020B0604030504040204" pitchFamily="50" charset="-128"/>
                <a:ea typeface="Meiryo UI" panose="020B0604030504040204" pitchFamily="50" charset="-128"/>
              </a:rPr>
              <a:t>/GODO</a:t>
            </a:r>
          </a:p>
        </p:txBody>
      </p:sp>
      <p:sp>
        <p:nvSpPr>
          <p:cNvPr id="3" name="テキスト ボックス 2">
            <a:extLst>
              <a:ext uri="{FF2B5EF4-FFF2-40B4-BE49-F238E27FC236}">
                <a16:creationId xmlns:a16="http://schemas.microsoft.com/office/drawing/2014/main" id="{6F13D0A9-BBEE-4E2C-8D22-A1653EE16582}"/>
              </a:ext>
            </a:extLst>
          </p:cNvPr>
          <p:cNvSpPr txBox="1"/>
          <p:nvPr/>
        </p:nvSpPr>
        <p:spPr>
          <a:xfrm>
            <a:off x="481033" y="3650903"/>
            <a:ext cx="11174996" cy="3536353"/>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主な役割移行 フェーズ：</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デバイス </a:t>
            </a:r>
            <a:endPar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Hybrid Azure AD Join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(Intune MDM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管理の準備</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リプレース時に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Join </a:t>
            </a:r>
          </a:p>
          <a:p>
            <a:pPr marL="342900" indent="-342900">
              <a:lnSpc>
                <a:spcPct val="90000"/>
              </a:lnSpc>
              <a:spcAft>
                <a:spcPts val="600"/>
              </a:spcAft>
              <a:buFont typeface="Arial" panose="020B0604020202020204" pitchFamily="34" charset="0"/>
              <a:buChar char="•"/>
            </a:pP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アプリ： </a:t>
            </a:r>
            <a:endPar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ルール決め：これ以上オンプレミス依存のアプリを増やさない</a:t>
            </a:r>
            <a:endPar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認証に切り替えられるものから切り替える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モダン認証対応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or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リプレース</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p>
          <a:p>
            <a:pPr marL="800100" lvl="1" indent="-342900">
              <a:lnSpc>
                <a:spcPct val="90000"/>
              </a:lnSpc>
              <a:spcAft>
                <a:spcPts val="600"/>
              </a:spcAft>
              <a:buFont typeface="Arial" panose="020B0604020202020204" pitchFamily="34" charset="0"/>
              <a:buChar char="•"/>
            </a:pP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Secure Hybrid Access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のモダン化で延命</a:t>
            </a:r>
            <a:endPar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ユーザー：</a:t>
            </a:r>
            <a:endPar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800100" lvl="1" indent="-342900">
              <a:lnSpc>
                <a:spcPct val="90000"/>
              </a:lnSpc>
              <a:spcAft>
                <a:spcPts val="600"/>
              </a:spcAft>
              <a:buFont typeface="Arial" panose="020B0604020202020204" pitchFamily="34" charset="0"/>
              <a:buChar char="•"/>
            </a:pP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の機能を活用して、セキュリティを強化！</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pic>
        <p:nvPicPr>
          <p:cNvPr id="4" name="図 3">
            <a:extLst>
              <a:ext uri="{FF2B5EF4-FFF2-40B4-BE49-F238E27FC236}">
                <a16:creationId xmlns:a16="http://schemas.microsoft.com/office/drawing/2014/main" id="{113FD14E-860A-4D2B-A68F-BFF82FC3CA98}"/>
              </a:ext>
            </a:extLst>
          </p:cNvPr>
          <p:cNvPicPr>
            <a:picLocks noChangeAspect="1"/>
          </p:cNvPicPr>
          <p:nvPr/>
        </p:nvPicPr>
        <p:blipFill>
          <a:blip r:embed="rId3"/>
          <a:stretch>
            <a:fillRect/>
          </a:stretch>
        </p:blipFill>
        <p:spPr>
          <a:xfrm>
            <a:off x="2954550" y="1118472"/>
            <a:ext cx="5601116" cy="2521494"/>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正方形/長方形 6">
            <a:extLst>
              <a:ext uri="{FF2B5EF4-FFF2-40B4-BE49-F238E27FC236}">
                <a16:creationId xmlns:a16="http://schemas.microsoft.com/office/drawing/2014/main" id="{8EAADBEC-7EEC-4486-A132-3B89FDF24746}"/>
              </a:ext>
            </a:extLst>
          </p:cNvPr>
          <p:cNvSpPr/>
          <p:nvPr/>
        </p:nvSpPr>
        <p:spPr bwMode="auto">
          <a:xfrm>
            <a:off x="6170275" y="1084935"/>
            <a:ext cx="2385391" cy="2555031"/>
          </a:xfrm>
          <a:prstGeom prst="rect">
            <a:avLst/>
          </a:prstGeom>
          <a:noFill/>
          <a:ln>
            <a:solidFill>
              <a:schemeClr val="accent1">
                <a:lumMod val="60000"/>
                <a:lumOff val="4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endParaRPr>
          </a:p>
        </p:txBody>
      </p:sp>
      <p:sp>
        <p:nvSpPr>
          <p:cNvPr id="11" name="テキスト ボックス 10">
            <a:extLst>
              <a:ext uri="{FF2B5EF4-FFF2-40B4-BE49-F238E27FC236}">
                <a16:creationId xmlns:a16="http://schemas.microsoft.com/office/drawing/2014/main" id="{31E30C6F-F437-4A23-AE8C-1C5033EDD391}"/>
              </a:ext>
            </a:extLst>
          </p:cNvPr>
          <p:cNvSpPr txBox="1"/>
          <p:nvPr/>
        </p:nvSpPr>
        <p:spPr>
          <a:xfrm>
            <a:off x="7362970" y="2679703"/>
            <a:ext cx="2830664" cy="960263"/>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400" dirty="0">
                <a:solidFill>
                  <a:srgbClr val="FF0000"/>
                </a:solidFill>
              </a:rPr>
              <a:t>どっちになるかは皆様次第</a:t>
            </a:r>
          </a:p>
        </p:txBody>
      </p:sp>
      <p:cxnSp>
        <p:nvCxnSpPr>
          <p:cNvPr id="13" name="直線矢印コネクタ 12">
            <a:extLst>
              <a:ext uri="{FF2B5EF4-FFF2-40B4-BE49-F238E27FC236}">
                <a16:creationId xmlns:a16="http://schemas.microsoft.com/office/drawing/2014/main" id="{0B28F6AA-6FA2-4C07-BFD5-C41CAE5F6BAB}"/>
              </a:ext>
            </a:extLst>
          </p:cNvPr>
          <p:cNvCxnSpPr>
            <a:cxnSpLocks/>
          </p:cNvCxnSpPr>
          <p:nvPr/>
        </p:nvCxnSpPr>
        <p:spPr>
          <a:xfrm>
            <a:off x="3077155" y="1084935"/>
            <a:ext cx="2949934" cy="0"/>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1834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オンプレ </a:t>
            </a:r>
            <a:r>
              <a:rPr lang="en-US" altLang="ja-JP" sz="3600" dirty="0">
                <a:latin typeface="Meiryo UI" panose="020B0604030504040204" pitchFamily="50" charset="-128"/>
              </a:rPr>
              <a:t>AD </a:t>
            </a:r>
            <a:r>
              <a:rPr lang="ja-JP" altLang="en-US" sz="3600" dirty="0">
                <a:latin typeface="Meiryo UI" panose="020B0604030504040204" pitchFamily="50" charset="-128"/>
              </a:rPr>
              <a:t>から </a:t>
            </a:r>
            <a:r>
              <a:rPr lang="en-US" altLang="ja-JP" sz="3600" dirty="0">
                <a:latin typeface="Meiryo UI" panose="020B0604030504040204" pitchFamily="50" charset="-128"/>
              </a:rPr>
              <a:t>Azure AD </a:t>
            </a:r>
            <a:r>
              <a:rPr lang="ja-JP" altLang="en-US" sz="3600" dirty="0">
                <a:latin typeface="Meiryo UI" panose="020B0604030504040204" pitchFamily="50" charset="-128"/>
              </a:rPr>
              <a:t>への移行計画</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まとめ</a:t>
            </a:r>
            <a:r>
              <a:rPr kumimoji="1" lang="en-US" altLang="ja-JP" sz="2600" dirty="0">
                <a:solidFill>
                  <a:srgbClr val="0078D4"/>
                </a:solidFill>
                <a:latin typeface="Meiryo UI" panose="020B0604030504040204" pitchFamily="50" charset="-128"/>
                <a:ea typeface="Meiryo UI" panose="020B0604030504040204" pitchFamily="50" charset="-128"/>
              </a:rPr>
              <a:t>/GODO</a:t>
            </a:r>
          </a:p>
        </p:txBody>
      </p:sp>
      <p:sp>
        <p:nvSpPr>
          <p:cNvPr id="3" name="テキスト ボックス 2">
            <a:extLst>
              <a:ext uri="{FF2B5EF4-FFF2-40B4-BE49-F238E27FC236}">
                <a16:creationId xmlns:a16="http://schemas.microsoft.com/office/drawing/2014/main" id="{6F13D0A9-BBEE-4E2C-8D22-A1653EE16582}"/>
              </a:ext>
            </a:extLst>
          </p:cNvPr>
          <p:cNvSpPr txBox="1"/>
          <p:nvPr/>
        </p:nvSpPr>
        <p:spPr>
          <a:xfrm>
            <a:off x="481033" y="4042790"/>
            <a:ext cx="11174996" cy="1280351"/>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最終的な形がどうなっても、オンプレから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へのワークロードの移行は必要になります。</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しっかりと計画することでユーザー影響を少なく、シフトすることが可能</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年単位のプロジェクトになります。</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「今の自分の環境がどの状態か」 「どういう形を目指すのか」 を早めに決めてとりかかりましょう</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pic>
        <p:nvPicPr>
          <p:cNvPr id="4" name="図 3">
            <a:extLst>
              <a:ext uri="{FF2B5EF4-FFF2-40B4-BE49-F238E27FC236}">
                <a16:creationId xmlns:a16="http://schemas.microsoft.com/office/drawing/2014/main" id="{1A569641-5724-4A7D-871B-DC6EBA98DC30}"/>
              </a:ext>
            </a:extLst>
          </p:cNvPr>
          <p:cNvPicPr>
            <a:picLocks noChangeAspect="1"/>
          </p:cNvPicPr>
          <p:nvPr/>
        </p:nvPicPr>
        <p:blipFill>
          <a:blip r:embed="rId3"/>
          <a:stretch>
            <a:fillRect/>
          </a:stretch>
        </p:blipFill>
        <p:spPr>
          <a:xfrm>
            <a:off x="2954550" y="1118472"/>
            <a:ext cx="5601116" cy="2521494"/>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正方形/長方形 6">
            <a:extLst>
              <a:ext uri="{FF2B5EF4-FFF2-40B4-BE49-F238E27FC236}">
                <a16:creationId xmlns:a16="http://schemas.microsoft.com/office/drawing/2014/main" id="{5EE73971-7449-4DBB-BD9D-32D19F303088}"/>
              </a:ext>
            </a:extLst>
          </p:cNvPr>
          <p:cNvSpPr/>
          <p:nvPr/>
        </p:nvSpPr>
        <p:spPr bwMode="auto">
          <a:xfrm>
            <a:off x="6170275" y="1084935"/>
            <a:ext cx="2385391" cy="2555031"/>
          </a:xfrm>
          <a:prstGeom prst="rect">
            <a:avLst/>
          </a:prstGeom>
          <a:noFill/>
          <a:ln>
            <a:solidFill>
              <a:schemeClr val="accent1">
                <a:lumMod val="60000"/>
                <a:lumOff val="4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kumimoji="1" lang="ja-JP" altLang="en-US" sz="2000" dirty="0">
              <a:gradFill>
                <a:gsLst>
                  <a:gs pos="5439">
                    <a:srgbClr val="F8F8F8"/>
                  </a:gs>
                  <a:gs pos="10000">
                    <a:srgbClr val="F8F8F8"/>
                  </a:gs>
                </a:gsLst>
                <a:lin ang="5400000" scaled="0"/>
              </a:gradFill>
            </a:endParaRPr>
          </a:p>
        </p:txBody>
      </p:sp>
      <p:sp>
        <p:nvSpPr>
          <p:cNvPr id="11" name="テキスト ボックス 10">
            <a:extLst>
              <a:ext uri="{FF2B5EF4-FFF2-40B4-BE49-F238E27FC236}">
                <a16:creationId xmlns:a16="http://schemas.microsoft.com/office/drawing/2014/main" id="{43CC3C93-23D1-4D8E-BB0A-A8131AFE7EDA}"/>
              </a:ext>
            </a:extLst>
          </p:cNvPr>
          <p:cNvSpPr txBox="1"/>
          <p:nvPr/>
        </p:nvSpPr>
        <p:spPr>
          <a:xfrm>
            <a:off x="7362970" y="2679703"/>
            <a:ext cx="2830664" cy="960263"/>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400" dirty="0">
                <a:solidFill>
                  <a:srgbClr val="FF0000"/>
                </a:solidFill>
              </a:rPr>
              <a:t>どっちになるかは皆様次第</a:t>
            </a:r>
          </a:p>
        </p:txBody>
      </p:sp>
      <p:cxnSp>
        <p:nvCxnSpPr>
          <p:cNvPr id="13" name="直線矢印コネクタ 12">
            <a:extLst>
              <a:ext uri="{FF2B5EF4-FFF2-40B4-BE49-F238E27FC236}">
                <a16:creationId xmlns:a16="http://schemas.microsoft.com/office/drawing/2014/main" id="{B065DC77-EF18-4FEC-B124-879C3DDF48FE}"/>
              </a:ext>
            </a:extLst>
          </p:cNvPr>
          <p:cNvCxnSpPr>
            <a:cxnSpLocks/>
          </p:cNvCxnSpPr>
          <p:nvPr/>
        </p:nvCxnSpPr>
        <p:spPr>
          <a:xfrm>
            <a:off x="3077155" y="1084935"/>
            <a:ext cx="2949934" cy="0"/>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9490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26363AF-56AC-4F6B-A0AF-AF1555ED36BF}"/>
              </a:ext>
            </a:extLst>
          </p:cNvPr>
          <p:cNvSpPr>
            <a:spLocks noGrp="1"/>
          </p:cNvSpPr>
          <p:nvPr>
            <p:ph type="title"/>
          </p:nvPr>
        </p:nvSpPr>
        <p:spPr>
          <a:xfrm>
            <a:off x="269239" y="2084172"/>
            <a:ext cx="11653523" cy="849463"/>
          </a:xfrm>
        </p:spPr>
        <p:txBody>
          <a:bodyPr/>
          <a:lstStyle/>
          <a:p>
            <a:r>
              <a:rPr lang="en-US" altLang="ja-JP" sz="4800" dirty="0"/>
              <a:t>Azure AD</a:t>
            </a:r>
            <a:r>
              <a:rPr lang="ja-JP" altLang="en-US" sz="4800" dirty="0"/>
              <a:t> の機能開発に協力してみませんか？</a:t>
            </a:r>
          </a:p>
        </p:txBody>
      </p:sp>
    </p:spTree>
    <p:extLst>
      <p:ext uri="{BB962C8B-B14F-4D97-AF65-F5344CB8AC3E}">
        <p14:creationId xmlns:p14="http://schemas.microsoft.com/office/powerpoint/2010/main" val="13275514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オンプレ </a:t>
            </a:r>
            <a:r>
              <a:rPr lang="en-US" altLang="ja-JP" sz="3600" dirty="0">
                <a:latin typeface="Meiryo UI" panose="020B0604030504040204" pitchFamily="50" charset="-128"/>
              </a:rPr>
              <a:t>AD </a:t>
            </a:r>
            <a:r>
              <a:rPr lang="ja-JP" altLang="en-US" sz="3600" dirty="0">
                <a:latin typeface="Meiryo UI" panose="020B0604030504040204" pitchFamily="50" charset="-128"/>
              </a:rPr>
              <a:t>から </a:t>
            </a:r>
            <a:r>
              <a:rPr lang="en-US" altLang="ja-JP" sz="3600" dirty="0">
                <a:latin typeface="Meiryo UI" panose="020B0604030504040204" pitchFamily="50" charset="-128"/>
              </a:rPr>
              <a:t>Azure AD </a:t>
            </a:r>
            <a:r>
              <a:rPr lang="ja-JP" altLang="en-US" sz="3600" dirty="0">
                <a:latin typeface="Meiryo UI" panose="020B0604030504040204" pitchFamily="50" charset="-128"/>
              </a:rPr>
              <a:t>への移行計画</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en-US" altLang="ja-JP" sz="2600" dirty="0">
                <a:solidFill>
                  <a:srgbClr val="0078D4"/>
                </a:solidFill>
                <a:latin typeface="Meiryo UI" panose="020B0604030504040204" pitchFamily="50" charset="-128"/>
                <a:ea typeface="Meiryo UI" panose="020B0604030504040204" pitchFamily="50" charset="-128"/>
              </a:rPr>
              <a:t>Azure AD </a:t>
            </a:r>
            <a:r>
              <a:rPr kumimoji="1" lang="ja-JP" altLang="en-US" sz="2600" dirty="0">
                <a:solidFill>
                  <a:srgbClr val="0078D4"/>
                </a:solidFill>
                <a:latin typeface="Meiryo UI" panose="020B0604030504040204" pitchFamily="50" charset="-128"/>
                <a:ea typeface="Meiryo UI" panose="020B0604030504040204" pitchFamily="50" charset="-128"/>
              </a:rPr>
              <a:t>の機能開発に協力しませんか？</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6F13D0A9-BBEE-4E2C-8D22-A1653EE16582}"/>
              </a:ext>
            </a:extLst>
          </p:cNvPr>
          <p:cNvSpPr txBox="1"/>
          <p:nvPr/>
        </p:nvSpPr>
        <p:spPr>
          <a:xfrm>
            <a:off x="516261" y="1150936"/>
            <a:ext cx="11174996" cy="4665893"/>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内容： </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Application Discovery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のテストに協力。これから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で対応を検討している機能のプロトタイプを実際に試していただき、機能面の過不足や有用性のフィードバックを提供</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対象： </a:t>
            </a:r>
            <a:r>
              <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2</a:t>
            </a:r>
            <a:r>
              <a:rPr kumimoji="1" lang="ja-JP" altLang="en-US"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社まで</a:t>
            </a:r>
            <a:endParaRPr kumimoji="1" lang="en-US" altLang="ja-JP" sz="2000" b="1" u="sng"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から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への移行を積極的に検討している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を数多くのアプリケーション認証に利用している</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得点：</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開発メンバーと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2hr x1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もしくは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1hr x2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のミーティング開催。環境についての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Discussion </a:t>
            </a: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や方向性のアドバイスをさせてもらいます。</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興味がある方は今回のフィードバックでお知らせいただくか直接以下にご連絡ください。</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hlinkClick r:id="rId3"/>
              </a:rPr>
              <a:t>mailto:gtpjapan@microsoft.com</a:t>
            </a:r>
            <a:endPar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Tree>
    <p:extLst>
      <p:ext uri="{BB962C8B-B14F-4D97-AF65-F5344CB8AC3E}">
        <p14:creationId xmlns:p14="http://schemas.microsoft.com/office/powerpoint/2010/main" val="5096121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AB2C121-00AD-45AC-98A0-8BABD2BC6DF1}"/>
              </a:ext>
            </a:extLst>
          </p:cNvPr>
          <p:cNvSpPr txBox="1"/>
          <p:nvPr/>
        </p:nvSpPr>
        <p:spPr>
          <a:xfrm>
            <a:off x="357093" y="873482"/>
            <a:ext cx="11422875" cy="4151906"/>
          </a:xfrm>
          <a:prstGeom prst="rect">
            <a:avLst/>
          </a:prstGeom>
          <a:noFill/>
        </p:spPr>
        <p:txBody>
          <a:bodyPr wrap="square" lIns="182880" tIns="146304" rIns="182880" bIns="146304" rtlCol="0">
            <a:spAutoFit/>
          </a:bodyPr>
          <a:lstStyle/>
          <a:p>
            <a:pP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1. </a:t>
            </a:r>
            <a:r>
              <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a:t>
            </a:r>
            <a:r>
              <a:rPr kumimoji="1" lang="ja-JP" altLang="en-US"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Webinar</a:t>
            </a:r>
            <a:r>
              <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sym typeface="Wingdings" panose="05000000000000000000" pitchFamily="2" charset="2"/>
              </a:rPr>
              <a:t>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sym typeface="Wingdings" panose="05000000000000000000" pitchFamily="2" charset="2"/>
              </a:rPr>
              <a:t>(</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sym typeface="Wingdings" panose="05000000000000000000" pitchFamily="2" charset="2"/>
                <a:hlinkClick r:id="rId3"/>
              </a:rPr>
              <a:t>http://aka.ms/azureadwebinar</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sym typeface="Wingdings" panose="05000000000000000000" pitchFamily="2" charset="2"/>
              </a:rPr>
              <a:t>)</a:t>
            </a:r>
            <a:endPar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今後のスケジュール、これまでの録画・資料等がまとまっています</a:t>
            </a:r>
            <a:b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br>
            <a:endPar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2. </a:t>
            </a:r>
            <a:r>
              <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EMS Blog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hlinkClick r:id="rId4"/>
              </a:rPr>
              <a:t>http://aka.ms/emsblog/</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endParaRPr kumimoji="1" lang="en-US" altLang="ja-JP" sz="28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(EMS)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開発チームメンバーが新機能情報をいち早く公開。また、</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管理者がおさえておくべき</a:t>
            </a:r>
            <a:endPar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セキュリティ ホワイトペーパーなどもこちらに投稿される</a:t>
            </a:r>
            <a:b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br>
            <a:endParaRPr kumimoji="1" lang="ja-JP" altLang="en-US" sz="28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3. </a:t>
            </a:r>
            <a:r>
              <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Japan Azure Identity Support Blog </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r>
              <a:rPr kumimoji="1" lang="en-US" altLang="ja-JP" sz="16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hlinkClick r:id="rId5"/>
              </a:rPr>
              <a:t>https://github.com/jpazureid/blog</a:t>
            </a: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t>
            </a:r>
          </a:p>
          <a:p>
            <a:pPr>
              <a:lnSpc>
                <a:spcPct val="90000"/>
              </a:lnSpc>
              <a:spcAft>
                <a:spcPts val="600"/>
              </a:spcAft>
            </a:pP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新機能に関しての紹介だけでなく、日本の多くの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t>
            </a: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利用者からサポート依頼を直接受けている </a:t>
            </a:r>
            <a: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Identity </a:t>
            </a:r>
            <a:br>
              <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br>
            <a:r>
              <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サポート エンジニアという立場から、時には私どもの視点を交えて、皆様のお役に立つ情報を発信</a:t>
            </a:r>
            <a:endPar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endParaRPr kumimoji="1" lang="en-US" altLang="ja-JP"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a:lnSpc>
                <a:spcPct val="90000"/>
              </a:lnSpc>
              <a:spcAft>
                <a:spcPts val="600"/>
              </a:spcAft>
            </a:pPr>
            <a:r>
              <a:rPr kumimoji="1" lang="en-US" altLang="ja-JP" sz="20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4. </a:t>
            </a:r>
            <a:r>
              <a:rPr kumimoji="1" lang="ja-JP" altLang="en-US"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日本の </a:t>
            </a:r>
            <a:r>
              <a:rPr kumimoji="1" lang="en-US" altLang="ja-JP"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Program Manager </a:t>
            </a:r>
            <a:r>
              <a:rPr kumimoji="1" lang="ja-JP" altLang="en-US" sz="20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チーム</a:t>
            </a:r>
            <a:endParaRPr kumimoji="1" lang="en-US" altLang="ja-JP" dirty="0">
              <a:solidFill>
                <a:srgbClr val="0078D4"/>
              </a:solidFill>
              <a:latin typeface="Meiryo UI" panose="020B0604030504040204" pitchFamily="50" charset="-128"/>
              <a:ea typeface="Meiryo UI" panose="020B0604030504040204" pitchFamily="50" charset="-128"/>
              <a:cs typeface="Calibri" panose="020F0502020204030204" pitchFamily="34" charset="0"/>
            </a:endParaRPr>
          </a:p>
        </p:txBody>
      </p:sp>
      <p:sp>
        <p:nvSpPr>
          <p:cNvPr id="2" name="テキスト ボックス 1">
            <a:extLst>
              <a:ext uri="{FF2B5EF4-FFF2-40B4-BE49-F238E27FC236}">
                <a16:creationId xmlns:a16="http://schemas.microsoft.com/office/drawing/2014/main" id="{248EC568-F3EC-4F5F-81F0-F8106900BAA0}"/>
              </a:ext>
            </a:extLst>
          </p:cNvPr>
          <p:cNvSpPr txBox="1"/>
          <p:nvPr/>
        </p:nvSpPr>
        <p:spPr>
          <a:xfrm>
            <a:off x="0" y="244458"/>
            <a:ext cx="12137065" cy="487774"/>
          </a:xfrm>
          <a:prstGeom prst="rect">
            <a:avLst/>
          </a:prstGeom>
          <a:noFill/>
        </p:spPr>
        <p:txBody>
          <a:bodyPr wrap="square" lIns="182880" tIns="0" rIns="182880" bIns="0" rtlCol="0">
            <a:noAutofit/>
          </a:bodyPr>
          <a:lstStyle/>
          <a:p>
            <a:pPr>
              <a:lnSpc>
                <a:spcPct val="90000"/>
              </a:lnSpc>
              <a:spcAft>
                <a:spcPts val="600"/>
              </a:spcAft>
            </a:pPr>
            <a:r>
              <a:rPr kumimoji="1" lang="en-US" altLang="ja-JP" sz="3600" dirty="0">
                <a:solidFill>
                  <a:schemeClr val="bg2">
                    <a:lumMod val="10000"/>
                  </a:schemeClr>
                </a:solidFill>
                <a:latin typeface="Meiryo UI" panose="020B0604030504040204" pitchFamily="50" charset="-128"/>
                <a:ea typeface="Meiryo UI" panose="020B0604030504040204" pitchFamily="50" charset="-128"/>
              </a:rPr>
              <a:t>Azure AD </a:t>
            </a:r>
            <a:r>
              <a:rPr kumimoji="1" lang="ja-JP" altLang="en-US" sz="3600" dirty="0">
                <a:solidFill>
                  <a:schemeClr val="bg2">
                    <a:lumMod val="10000"/>
                  </a:schemeClr>
                </a:solidFill>
                <a:latin typeface="Meiryo UI" panose="020B0604030504040204" pitchFamily="50" charset="-128"/>
                <a:ea typeface="Meiryo UI" panose="020B0604030504040204" pitchFamily="50" charset="-128"/>
              </a:rPr>
              <a:t>担当者がフォローするべき情報ソース</a:t>
            </a:r>
            <a:endParaRPr kumimoji="1" lang="ja-JP" altLang="en-US" sz="32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endParaRPr kumimoji="1" lang="en-US" altLang="ja-JP" sz="2600" dirty="0">
              <a:solidFill>
                <a:srgbClr val="0078D4"/>
              </a:solidFill>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1B2C9CE4-4C28-45E1-992A-2D26A7AE770D}"/>
              </a:ext>
            </a:extLst>
          </p:cNvPr>
          <p:cNvPicPr>
            <a:picLocks noChangeAspect="1"/>
          </p:cNvPicPr>
          <p:nvPr/>
        </p:nvPicPr>
        <p:blipFill>
          <a:blip r:embed="rId6"/>
          <a:stretch>
            <a:fillRect/>
          </a:stretch>
        </p:blipFill>
        <p:spPr>
          <a:xfrm>
            <a:off x="872086" y="4988453"/>
            <a:ext cx="1201107" cy="1683743"/>
          </a:xfrm>
          <a:prstGeom prst="rect">
            <a:avLst/>
          </a:prstGeom>
        </p:spPr>
      </p:pic>
      <p:sp>
        <p:nvSpPr>
          <p:cNvPr id="17" name="テキスト ボックス 16">
            <a:extLst>
              <a:ext uri="{FF2B5EF4-FFF2-40B4-BE49-F238E27FC236}">
                <a16:creationId xmlns:a16="http://schemas.microsoft.com/office/drawing/2014/main" id="{5C3DEAAA-3C24-4064-BFC3-D74EDAB057E4}"/>
              </a:ext>
            </a:extLst>
          </p:cNvPr>
          <p:cNvSpPr txBox="1"/>
          <p:nvPr/>
        </p:nvSpPr>
        <p:spPr>
          <a:xfrm>
            <a:off x="7991647" y="4254178"/>
            <a:ext cx="4111106" cy="871008"/>
          </a:xfrm>
          <a:prstGeom prst="wedgeRectCallout">
            <a:avLst>
              <a:gd name="adj1" fmla="val -92549"/>
              <a:gd name="adj2" fmla="val 6575"/>
            </a:avLst>
          </a:prstGeom>
          <a:noFill/>
          <a:ln>
            <a:solidFill>
              <a:schemeClr val="tx1"/>
            </a:solidFill>
          </a:ln>
        </p:spPr>
        <p:txBody>
          <a:bodyPr wrap="square" lIns="182880" tIns="146304" rIns="182880" bIns="146304" rtlCol="0">
            <a:spAutoFit/>
          </a:bodyPr>
          <a:lstStyle/>
          <a:p>
            <a:pPr>
              <a:lnSpc>
                <a:spcPct val="90000"/>
              </a:lnSpc>
              <a:spcAft>
                <a:spcPts val="600"/>
              </a:spcAft>
            </a:pPr>
            <a:r>
              <a:rPr lang="en-US" altLang="ja-JP" b="0" i="0" dirty="0">
                <a:effectLst/>
                <a:latin typeface="Meiryo UI" panose="020B0604030504040204" pitchFamily="50" charset="-128"/>
                <a:ea typeface="Meiryo UI" panose="020B0604030504040204" pitchFamily="50" charset="-128"/>
              </a:rPr>
              <a:t>Twitter </a:t>
            </a:r>
            <a:r>
              <a:rPr lang="ja-JP" altLang="en-US" b="0" i="0" dirty="0">
                <a:effectLst/>
                <a:latin typeface="Meiryo UI" panose="020B0604030504040204" pitchFamily="50" charset="-128"/>
                <a:ea typeface="Meiryo UI" panose="020B0604030504040204" pitchFamily="50" charset="-128"/>
              </a:rPr>
              <a:t>で </a:t>
            </a:r>
            <a:r>
              <a:rPr lang="en-US" altLang="ja-JP" b="0" i="0" dirty="0" err="1">
                <a:effectLst/>
                <a:latin typeface="Meiryo UI" panose="020B0604030504040204" pitchFamily="50" charset="-128"/>
                <a:ea typeface="Meiryo UI" panose="020B0604030504040204" pitchFamily="50" charset="-128"/>
              </a:rPr>
              <a:t>AzureAD</a:t>
            </a:r>
            <a:r>
              <a:rPr lang="en-US" altLang="ja-JP" b="0" i="0" dirty="0">
                <a:effectLst/>
                <a:latin typeface="Meiryo UI" panose="020B0604030504040204" pitchFamily="50" charset="-128"/>
                <a:ea typeface="Meiryo UI" panose="020B0604030504040204" pitchFamily="50" charset="-128"/>
              </a:rPr>
              <a:t> </a:t>
            </a:r>
            <a:r>
              <a:rPr lang="ja-JP" altLang="en-US" b="0" i="0" dirty="0">
                <a:effectLst/>
                <a:latin typeface="Meiryo UI" panose="020B0604030504040204" pitchFamily="50" charset="-128"/>
                <a:ea typeface="Meiryo UI" panose="020B0604030504040204" pitchFamily="50" charset="-128"/>
              </a:rPr>
              <a:t>関連の</a:t>
            </a:r>
            <a:endParaRPr lang="en-US" altLang="ja-JP" b="0" i="0" dirty="0">
              <a:effectLst/>
              <a:latin typeface="Meiryo UI" panose="020B0604030504040204" pitchFamily="50" charset="-128"/>
              <a:ea typeface="Meiryo UI" panose="020B0604030504040204" pitchFamily="50" charset="-128"/>
            </a:endParaRPr>
          </a:p>
          <a:p>
            <a:pPr>
              <a:lnSpc>
                <a:spcPct val="90000"/>
              </a:lnSpc>
              <a:spcAft>
                <a:spcPts val="600"/>
              </a:spcAft>
            </a:pPr>
            <a:r>
              <a:rPr lang="ja-JP" altLang="en-US" b="0" i="0" dirty="0">
                <a:effectLst/>
                <a:latin typeface="Meiryo UI" panose="020B0604030504040204" pitchFamily="50" charset="-128"/>
                <a:ea typeface="Meiryo UI" panose="020B0604030504040204" pitchFamily="50" charset="-128"/>
              </a:rPr>
              <a:t>ツイートする際には </a:t>
            </a:r>
            <a:r>
              <a:rPr lang="en-US" altLang="ja-JP" b="0" i="0" dirty="0">
                <a:solidFill>
                  <a:srgbClr val="0078D4"/>
                </a:solidFill>
                <a:effectLst/>
                <a:latin typeface="Meiryo UI" panose="020B0604030504040204" pitchFamily="50" charset="-128"/>
                <a:ea typeface="Meiryo UI" panose="020B0604030504040204" pitchFamily="50" charset="-128"/>
              </a:rPr>
              <a:t>#AzureADJP</a:t>
            </a:r>
            <a:r>
              <a:rPr lang="en-US" altLang="ja-JP" b="0" i="0" dirty="0">
                <a:effectLst/>
                <a:latin typeface="Meiryo UI" panose="020B0604030504040204" pitchFamily="50" charset="-128"/>
                <a:ea typeface="Meiryo UI" panose="020B0604030504040204" pitchFamily="50" charset="-128"/>
              </a:rPr>
              <a:t> </a:t>
            </a:r>
            <a:r>
              <a:rPr lang="ja-JP" altLang="en-US" b="0" i="0" dirty="0">
                <a:effectLst/>
                <a:latin typeface="Meiryo UI" panose="020B0604030504040204" pitchFamily="50" charset="-128"/>
                <a:ea typeface="Meiryo UI" panose="020B0604030504040204" pitchFamily="50" charset="-128"/>
              </a:rPr>
              <a:t>を！</a:t>
            </a:r>
            <a:endParaRPr kumimoji="1" lang="ja-JP" altLang="en-US"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A7502F2-B286-4C2B-B6B9-F13FB64C79FA}"/>
              </a:ext>
            </a:extLst>
          </p:cNvPr>
          <p:cNvPicPr>
            <a:picLocks noChangeAspect="1"/>
          </p:cNvPicPr>
          <p:nvPr/>
        </p:nvPicPr>
        <p:blipFill>
          <a:blip r:embed="rId7"/>
          <a:stretch>
            <a:fillRect/>
          </a:stretch>
        </p:blipFill>
        <p:spPr>
          <a:xfrm>
            <a:off x="3596701" y="4988453"/>
            <a:ext cx="1396029" cy="1689930"/>
          </a:xfrm>
          <a:prstGeom prst="rect">
            <a:avLst/>
          </a:prstGeom>
        </p:spPr>
      </p:pic>
      <p:pic>
        <p:nvPicPr>
          <p:cNvPr id="6" name="図 5">
            <a:extLst>
              <a:ext uri="{FF2B5EF4-FFF2-40B4-BE49-F238E27FC236}">
                <a16:creationId xmlns:a16="http://schemas.microsoft.com/office/drawing/2014/main" id="{E88DD225-FE37-488D-B805-AA354549AA59}"/>
              </a:ext>
            </a:extLst>
          </p:cNvPr>
          <p:cNvPicPr>
            <a:picLocks noChangeAspect="1"/>
          </p:cNvPicPr>
          <p:nvPr/>
        </p:nvPicPr>
        <p:blipFill>
          <a:blip r:embed="rId8"/>
          <a:stretch>
            <a:fillRect/>
          </a:stretch>
        </p:blipFill>
        <p:spPr>
          <a:xfrm>
            <a:off x="2184957" y="4988453"/>
            <a:ext cx="1313159" cy="1683743"/>
          </a:xfrm>
          <a:prstGeom prst="rect">
            <a:avLst/>
          </a:prstGeom>
        </p:spPr>
      </p:pic>
      <p:pic>
        <p:nvPicPr>
          <p:cNvPr id="15" name="図 14">
            <a:extLst>
              <a:ext uri="{FF2B5EF4-FFF2-40B4-BE49-F238E27FC236}">
                <a16:creationId xmlns:a16="http://schemas.microsoft.com/office/drawing/2014/main" id="{6BDF088F-D219-4A5C-BA91-7DD9F1416FE4}"/>
              </a:ext>
            </a:extLst>
          </p:cNvPr>
          <p:cNvPicPr>
            <a:picLocks noChangeAspect="1"/>
          </p:cNvPicPr>
          <p:nvPr/>
        </p:nvPicPr>
        <p:blipFill>
          <a:blip r:embed="rId9"/>
          <a:stretch>
            <a:fillRect/>
          </a:stretch>
        </p:blipFill>
        <p:spPr>
          <a:xfrm>
            <a:off x="5134678" y="4986022"/>
            <a:ext cx="1841442" cy="1722159"/>
          </a:xfrm>
          <a:prstGeom prst="rect">
            <a:avLst/>
          </a:prstGeom>
        </p:spPr>
      </p:pic>
      <p:pic>
        <p:nvPicPr>
          <p:cNvPr id="19" name="図 18">
            <a:extLst>
              <a:ext uri="{FF2B5EF4-FFF2-40B4-BE49-F238E27FC236}">
                <a16:creationId xmlns:a16="http://schemas.microsoft.com/office/drawing/2014/main" id="{9F391706-9BFA-4AAA-BFB3-8AE4D3452073}"/>
              </a:ext>
            </a:extLst>
          </p:cNvPr>
          <p:cNvPicPr>
            <a:picLocks noChangeAspect="1"/>
          </p:cNvPicPr>
          <p:nvPr/>
        </p:nvPicPr>
        <p:blipFill>
          <a:blip r:embed="rId10"/>
          <a:stretch>
            <a:fillRect/>
          </a:stretch>
        </p:blipFill>
        <p:spPr>
          <a:xfrm>
            <a:off x="7118068" y="4979864"/>
            <a:ext cx="1684669" cy="1714618"/>
          </a:xfrm>
          <a:prstGeom prst="rect">
            <a:avLst/>
          </a:prstGeom>
        </p:spPr>
      </p:pic>
    </p:spTree>
    <p:extLst>
      <p:ext uri="{BB962C8B-B14F-4D97-AF65-F5344CB8AC3E}">
        <p14:creationId xmlns:p14="http://schemas.microsoft.com/office/powerpoint/2010/main" val="31774638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047" y="1348462"/>
            <a:ext cx="7171398" cy="1158793"/>
          </a:xfrm>
        </p:spPr>
        <p:txBody>
          <a:bodyPr/>
          <a:lstStyle/>
          <a:p>
            <a:r>
              <a:rPr lang="en-US" dirty="0"/>
              <a:t>Q &amp; A</a:t>
            </a:r>
          </a:p>
        </p:txBody>
      </p:sp>
      <p:sp>
        <p:nvSpPr>
          <p:cNvPr id="10" name="TextBox 2">
            <a:extLst>
              <a:ext uri="{FF2B5EF4-FFF2-40B4-BE49-F238E27FC236}">
                <a16:creationId xmlns:a16="http://schemas.microsoft.com/office/drawing/2014/main" id="{136EE37D-6379-4B11-8347-D3C84FFB83A0}"/>
              </a:ext>
            </a:extLst>
          </p:cNvPr>
          <p:cNvSpPr txBox="1"/>
          <p:nvPr/>
        </p:nvSpPr>
        <p:spPr>
          <a:xfrm>
            <a:off x="327047" y="2507255"/>
            <a:ext cx="11968276" cy="738664"/>
          </a:xfrm>
          <a:prstGeom prst="rect">
            <a:avLst/>
          </a:prstGeom>
          <a:noFill/>
        </p:spPr>
        <p:txBody>
          <a:bodyPr wrap="none" lIns="182880" tIns="146304" rIns="182880" bIns="146304" rtlCol="0">
            <a:spAutoFit/>
          </a:bodyPr>
          <a:lstStyle/>
          <a:p>
            <a:pPr>
              <a:lnSpc>
                <a:spcPct val="90000"/>
              </a:lnSpc>
              <a:spcAft>
                <a:spcPts val="600"/>
              </a:spcAft>
            </a:pPr>
            <a:r>
              <a:rPr lang="ja-JP" altLang="en-US" sz="3200" dirty="0">
                <a:solidFill>
                  <a:prstClr val="white">
                    <a:lumMod val="95000"/>
                  </a:prstClr>
                </a:solidFill>
                <a:latin typeface="Meiryo UI" panose="020B0604030504040204" pitchFamily="34" charset="-128"/>
                <a:ea typeface="Meiryo UI" panose="020B0604030504040204" pitchFamily="34" charset="-128"/>
              </a:rPr>
              <a:t>アンケート：</a:t>
            </a:r>
            <a:r>
              <a:rPr lang="en-US" altLang="ja-JP" sz="3200" dirty="0">
                <a:latin typeface="Meiryo UI" panose="020B0604030504040204" pitchFamily="34" charset="-128"/>
                <a:ea typeface="Meiryo UI" panose="020B0604030504040204" pitchFamily="34" charset="-128"/>
                <a:hlinkClick r:id="rId3">
                  <a:extLst>
                    <a:ext uri="{A12FA001-AC4F-418D-AE19-62706E023703}">
                      <ahyp:hlinkClr xmlns:ahyp="http://schemas.microsoft.com/office/drawing/2018/hyperlinkcolor" val="tx"/>
                    </a:ext>
                  </a:extLst>
                </a:hlinkClick>
              </a:rPr>
              <a:t>https://aka.ms/Survey_2/25_MigrationStrategy</a:t>
            </a:r>
            <a:endParaRPr lang="en-US" altLang="ja-JP" sz="32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413252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D784609-F014-4227-879C-3597DAA22BC5}"/>
              </a:ext>
            </a:extLst>
          </p:cNvPr>
          <p:cNvSpPr txBox="1"/>
          <p:nvPr/>
        </p:nvSpPr>
        <p:spPr>
          <a:xfrm>
            <a:off x="0" y="83639"/>
            <a:ext cx="12137065" cy="487774"/>
          </a:xfrm>
          <a:prstGeom prst="rect">
            <a:avLst/>
          </a:prstGeom>
          <a:noFill/>
        </p:spPr>
        <p:txBody>
          <a:bodyPr wrap="square" lIns="182880" tIns="0" rIns="182880" bIns="0" rtlCol="0">
            <a:noAutofit/>
          </a:bodyPr>
          <a:lstStyle/>
          <a:p>
            <a:pPr>
              <a:lnSpc>
                <a:spcPct val="90000"/>
              </a:lnSpc>
              <a:spcAft>
                <a:spcPts val="600"/>
              </a:spcAft>
            </a:pPr>
            <a:r>
              <a:rPr kumimoji="1" lang="en-US" altLang="ja-JP" sz="3600" dirty="0">
                <a:solidFill>
                  <a:schemeClr val="bg2">
                    <a:lumMod val="10000"/>
                  </a:schemeClr>
                </a:solidFill>
                <a:latin typeface="Meiryo UI" panose="020B0604030504040204" pitchFamily="50" charset="-128"/>
                <a:ea typeface="Meiryo UI" panose="020B0604030504040204" pitchFamily="50" charset="-128"/>
              </a:rPr>
              <a:t>Azure</a:t>
            </a:r>
            <a:r>
              <a:rPr kumimoji="1" lang="ja-JP" altLang="en-US" sz="3600" dirty="0">
                <a:solidFill>
                  <a:schemeClr val="bg2">
                    <a:lumMod val="10000"/>
                  </a:schemeClr>
                </a:solidFill>
                <a:latin typeface="Meiryo UI" panose="020B0604030504040204" pitchFamily="50" charset="-128"/>
                <a:ea typeface="Meiryo UI" panose="020B0604030504040204" pitchFamily="50" charset="-128"/>
              </a:rPr>
              <a:t> </a:t>
            </a:r>
            <a:r>
              <a:rPr kumimoji="1" lang="en-US" altLang="ja-JP" sz="3600" dirty="0">
                <a:solidFill>
                  <a:schemeClr val="bg2">
                    <a:lumMod val="10000"/>
                  </a:schemeClr>
                </a:solidFill>
                <a:latin typeface="Meiryo UI" panose="020B0604030504040204" pitchFamily="50" charset="-128"/>
                <a:ea typeface="Meiryo UI" panose="020B0604030504040204" pitchFamily="50" charset="-128"/>
              </a:rPr>
              <a:t>AD Webinar</a:t>
            </a:r>
            <a:endParaRPr kumimoji="1" lang="ja-JP" altLang="en-US" sz="3200" dirty="0">
              <a:solidFill>
                <a:schemeClr val="bg2">
                  <a:lumMod val="10000"/>
                </a:schemeClr>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4C81163D-6AA0-4276-8BC3-BA20D73F2EA9}"/>
              </a:ext>
            </a:extLst>
          </p:cNvPr>
          <p:cNvSpPr txBox="1"/>
          <p:nvPr/>
        </p:nvSpPr>
        <p:spPr>
          <a:xfrm>
            <a:off x="-1" y="624921"/>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次回は </a:t>
            </a:r>
            <a:r>
              <a:rPr kumimoji="1" lang="en-US" altLang="ja-JP" sz="2600" dirty="0">
                <a:solidFill>
                  <a:srgbClr val="0078D4"/>
                </a:solidFill>
                <a:latin typeface="Meiryo UI" panose="020B0604030504040204" pitchFamily="50" charset="-128"/>
                <a:ea typeface="Meiryo UI" panose="020B0604030504040204" pitchFamily="50" charset="-128"/>
              </a:rPr>
              <a:t>3/11 : Goodbye ADFS 2021</a:t>
            </a:r>
          </a:p>
        </p:txBody>
      </p:sp>
      <p:sp>
        <p:nvSpPr>
          <p:cNvPr id="10" name="テキスト ボックス 9">
            <a:extLst>
              <a:ext uri="{FF2B5EF4-FFF2-40B4-BE49-F238E27FC236}">
                <a16:creationId xmlns:a16="http://schemas.microsoft.com/office/drawing/2014/main" id="{25F29D1C-868E-46F3-8294-55FAF7C4DCD3}"/>
              </a:ext>
            </a:extLst>
          </p:cNvPr>
          <p:cNvSpPr txBox="1"/>
          <p:nvPr/>
        </p:nvSpPr>
        <p:spPr>
          <a:xfrm>
            <a:off x="396718" y="901248"/>
            <a:ext cx="11422875" cy="1369606"/>
          </a:xfrm>
          <a:prstGeom prst="rect">
            <a:avLst/>
          </a:prstGeom>
          <a:noFill/>
        </p:spPr>
        <p:txBody>
          <a:bodyPr wrap="square" lIns="182880" tIns="146304" rIns="182880" bIns="146304" rtlCol="0">
            <a:spAutoFit/>
          </a:bodyPr>
          <a:lstStyle/>
          <a:p>
            <a:pPr>
              <a:lnSpc>
                <a:spcPct val="90000"/>
              </a:lnSpc>
              <a:spcAft>
                <a:spcPts val="600"/>
              </a:spcAft>
            </a:pPr>
            <a:br>
              <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sym typeface="Wingdings" panose="05000000000000000000" pitchFamily="2" charset="2"/>
              </a:rPr>
            </a:br>
            <a:r>
              <a:rPr kumimoji="1" lang="ja-JP" altLang="en-US"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sym typeface="Wingdings" panose="05000000000000000000" pitchFamily="2" charset="2"/>
              </a:rPr>
              <a:t>次回のセッションへの登録および本日の資料のダウンロードは </a:t>
            </a:r>
            <a:endPar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sym typeface="Wingdings" panose="05000000000000000000" pitchFamily="2" charset="2"/>
            </a:endParaRPr>
          </a:p>
          <a:p>
            <a:pPr>
              <a:lnSpc>
                <a:spcPct val="90000"/>
              </a:lnSpc>
              <a:spcAft>
                <a:spcPts val="600"/>
              </a:spcAft>
            </a:pPr>
            <a:r>
              <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sym typeface="Wingdings" panose="05000000000000000000" pitchFamily="2" charset="2"/>
                <a:hlinkClick r:id="rId3"/>
              </a:rPr>
              <a:t>http://aka.ms/azureadwebinar</a:t>
            </a:r>
            <a:r>
              <a:rPr kumimoji="1" lang="ja-JP" altLang="en-US"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sym typeface="Wingdings" panose="05000000000000000000" pitchFamily="2" charset="2"/>
              </a:rPr>
              <a:t> から</a:t>
            </a:r>
            <a:endParaRPr kumimoji="1" lang="en-US" altLang="ja-JP" sz="28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graphicFrame>
        <p:nvGraphicFramePr>
          <p:cNvPr id="17" name="表 16">
            <a:extLst>
              <a:ext uri="{FF2B5EF4-FFF2-40B4-BE49-F238E27FC236}">
                <a16:creationId xmlns:a16="http://schemas.microsoft.com/office/drawing/2014/main" id="{3F20EFBA-4DF1-4AB5-A7EB-BCDBE43227CB}"/>
              </a:ext>
            </a:extLst>
          </p:cNvPr>
          <p:cNvGraphicFramePr/>
          <p:nvPr>
            <p:extLst>
              <p:ext uri="{D42A27DB-BD31-4B8C-83A1-F6EECF244321}">
                <p14:modId xmlns:p14="http://schemas.microsoft.com/office/powerpoint/2010/main" val="282849507"/>
              </p:ext>
            </p:extLst>
          </p:nvPr>
        </p:nvGraphicFramePr>
        <p:xfrm>
          <a:off x="514819" y="2738737"/>
          <a:ext cx="11144919" cy="3717687"/>
        </p:xfrm>
        <a:graphic>
          <a:graphicData uri="http://schemas.openxmlformats.org/drawingml/2006/table">
            <a:tbl>
              <a:tblPr/>
              <a:tblGrid>
                <a:gridCol w="546434">
                  <a:extLst>
                    <a:ext uri="{9D8B030D-6E8A-4147-A177-3AD203B41FA5}">
                      <a16:colId xmlns:a16="http://schemas.microsoft.com/office/drawing/2014/main" val="2711561398"/>
                    </a:ext>
                  </a:extLst>
                </a:gridCol>
                <a:gridCol w="1663032">
                  <a:extLst>
                    <a:ext uri="{9D8B030D-6E8A-4147-A177-3AD203B41FA5}">
                      <a16:colId xmlns:a16="http://schemas.microsoft.com/office/drawing/2014/main" val="2403172242"/>
                    </a:ext>
                  </a:extLst>
                </a:gridCol>
                <a:gridCol w="8935453">
                  <a:extLst>
                    <a:ext uri="{9D8B030D-6E8A-4147-A177-3AD203B41FA5}">
                      <a16:colId xmlns:a16="http://schemas.microsoft.com/office/drawing/2014/main" val="2988304668"/>
                    </a:ext>
                  </a:extLst>
                </a:gridCol>
              </a:tblGrid>
              <a:tr h="183154">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sz="1800" u="none" strike="noStrike" dirty="0">
                          <a:effectLst/>
                          <a:latin typeface="Meiryo UI" panose="020B0604030504040204" pitchFamily="50" charset="-128"/>
                        </a:rPr>
                        <a:t>#</a:t>
                      </a:r>
                      <a:endParaRPr lang="en-US" altLang="ja-JP"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solidFill>
                      <a:schemeClr val="tx2">
                        <a:lumMod val="20000"/>
                        <a:lumOff val="80000"/>
                      </a:schemeClr>
                    </a:solid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ja-JP" altLang="en-US" sz="1800" u="none" strike="noStrike" dirty="0">
                          <a:effectLst/>
                          <a:latin typeface="Meiryo UI" panose="020B0604030504040204" pitchFamily="50" charset="-128"/>
                        </a:rPr>
                        <a:t>日時</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solidFill>
                      <a:schemeClr val="tx2">
                        <a:lumMod val="20000"/>
                        <a:lumOff val="80000"/>
                      </a:schemeClr>
                    </a:solid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ja-JP" altLang="en-US" sz="1800" u="none" strike="noStrike" dirty="0">
                          <a:effectLst/>
                          <a:latin typeface="Meiryo UI" panose="020B0604030504040204" pitchFamily="50" charset="-128"/>
                        </a:rPr>
                        <a:t>テーマ</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559461495"/>
                  </a:ext>
                </a:extLst>
              </a:tr>
              <a:tr h="568042">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sz="1800" u="none" strike="noStrike" dirty="0">
                          <a:effectLst/>
                          <a:latin typeface="Meiryo UI" panose="020B0604030504040204" pitchFamily="50" charset="-128"/>
                        </a:rPr>
                        <a:t>1</a:t>
                      </a:r>
                      <a:endParaRPr lang="en-US" altLang="ja-JP"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altLang="ja-JP" sz="1800" u="none" strike="noStrike" dirty="0">
                          <a:effectLst/>
                          <a:latin typeface="Meiryo UI" panose="020B0604030504040204" pitchFamily="50" charset="-128"/>
                        </a:rPr>
                        <a:t>2/25(</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ja-JP" altLang="ja-JP" sz="1765" kern="1200" dirty="0">
                          <a:solidFill>
                            <a:schemeClr val="dk1"/>
                          </a:solidFill>
                          <a:effectLst/>
                          <a:latin typeface="Meiryo UI" panose="020B0604030504040204" pitchFamily="50" charset="-128"/>
                          <a:ea typeface="+mn-ea"/>
                          <a:cs typeface="+mn-cs"/>
                        </a:rPr>
                        <a:t>オンプレ</a:t>
                      </a:r>
                      <a:r>
                        <a:rPr lang="en-US" altLang="ja-JP" sz="1765" kern="1200" dirty="0">
                          <a:solidFill>
                            <a:schemeClr val="dk1"/>
                          </a:solidFill>
                          <a:effectLst/>
                          <a:latin typeface="Meiryo UI" panose="020B0604030504040204" pitchFamily="50" charset="-128"/>
                          <a:ea typeface="+mn-ea"/>
                          <a:cs typeface="+mn-cs"/>
                        </a:rPr>
                        <a:t> AD </a:t>
                      </a:r>
                      <a:r>
                        <a:rPr lang="ja-JP" altLang="ja-JP" sz="1765" kern="1200" dirty="0">
                          <a:solidFill>
                            <a:schemeClr val="dk1"/>
                          </a:solidFill>
                          <a:effectLst/>
                          <a:latin typeface="Meiryo UI" panose="020B0604030504040204" pitchFamily="50" charset="-128"/>
                          <a:ea typeface="+mn-ea"/>
                          <a:cs typeface="+mn-cs"/>
                        </a:rPr>
                        <a:t>から</a:t>
                      </a:r>
                      <a:r>
                        <a:rPr lang="en-US" altLang="ja-JP" sz="1765" kern="1200" dirty="0">
                          <a:solidFill>
                            <a:schemeClr val="dk1"/>
                          </a:solidFill>
                          <a:effectLst/>
                          <a:latin typeface="Meiryo UI" panose="020B0604030504040204" pitchFamily="50" charset="-128"/>
                          <a:ea typeface="+mn-ea"/>
                          <a:cs typeface="+mn-cs"/>
                        </a:rPr>
                        <a:t> Azure AD </a:t>
                      </a:r>
                      <a:r>
                        <a:rPr lang="ja-JP" altLang="ja-JP" sz="1765" kern="1200" dirty="0">
                          <a:solidFill>
                            <a:schemeClr val="dk1"/>
                          </a:solidFill>
                          <a:effectLst/>
                          <a:latin typeface="Meiryo UI" panose="020B0604030504040204" pitchFamily="50" charset="-128"/>
                          <a:ea typeface="+mn-ea"/>
                          <a:cs typeface="+mn-cs"/>
                        </a:rPr>
                        <a:t>への移行計画 </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extLst>
                  <a:ext uri="{0D108BD9-81ED-4DB2-BD59-A6C34878D82A}">
                    <a16:rowId xmlns:a16="http://schemas.microsoft.com/office/drawing/2014/main" val="1303173631"/>
                  </a:ext>
                </a:extLst>
              </a:tr>
              <a:tr h="568042">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sz="1800" u="none" strike="noStrike" dirty="0">
                          <a:effectLst/>
                          <a:latin typeface="Meiryo UI" panose="020B0604030504040204" pitchFamily="50" charset="-128"/>
                        </a:rPr>
                        <a:t>2</a:t>
                      </a:r>
                      <a:endParaRPr lang="en-US" altLang="ja-JP"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altLang="ja-JP" sz="1800" u="none" strike="noStrike" dirty="0">
                          <a:effectLst/>
                          <a:latin typeface="Meiryo UI" panose="020B0604030504040204" pitchFamily="50" charset="-128"/>
                        </a:rPr>
                        <a:t>3/11(</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altLang="ja-JP" sz="1800" u="none" strike="noStrike" dirty="0">
                          <a:effectLst/>
                          <a:latin typeface="Meiryo UI" panose="020B0604030504040204" pitchFamily="50" charset="-128"/>
                        </a:rPr>
                        <a:t>Goodbye ADFS 2021</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extLst>
                  <a:ext uri="{0D108BD9-81ED-4DB2-BD59-A6C34878D82A}">
                    <a16:rowId xmlns:a16="http://schemas.microsoft.com/office/drawing/2014/main" val="3960809"/>
                  </a:ext>
                </a:extLst>
              </a:tr>
              <a:tr h="568042">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sz="1800" u="none" strike="noStrike" dirty="0">
                          <a:effectLst/>
                          <a:latin typeface="Meiryo UI" panose="020B0604030504040204" pitchFamily="50" charset="-128"/>
                        </a:rPr>
                        <a:t>3</a:t>
                      </a:r>
                      <a:endParaRPr lang="en-US" altLang="ja-JP"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altLang="ja-JP" sz="1800" u="none" strike="noStrike" dirty="0">
                          <a:effectLst/>
                          <a:latin typeface="Meiryo UI" panose="020B0604030504040204" pitchFamily="50" charset="-128"/>
                        </a:rPr>
                        <a:t>3/25(</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a:r>
                        <a:rPr lang="en-US" altLang="ja-JP" sz="1765" b="0" kern="1200" dirty="0">
                          <a:solidFill>
                            <a:schemeClr val="dk1"/>
                          </a:solidFill>
                          <a:effectLst/>
                          <a:latin typeface="Meiryo UI" panose="020B0604030504040204" pitchFamily="50" charset="-128"/>
                          <a:ea typeface="+mn-ea"/>
                          <a:cs typeface="+mn-cs"/>
                        </a:rPr>
                        <a:t>【</a:t>
                      </a:r>
                      <a:r>
                        <a:rPr lang="ja-JP" altLang="ja-JP" sz="1765" b="0" kern="1200" dirty="0">
                          <a:solidFill>
                            <a:schemeClr val="dk1"/>
                          </a:solidFill>
                          <a:effectLst/>
                          <a:latin typeface="Meiryo UI" panose="020B0604030504040204" pitchFamily="50" charset="-128"/>
                          <a:ea typeface="+mn-ea"/>
                          <a:cs typeface="+mn-cs"/>
                        </a:rPr>
                        <a:t>解説編</a:t>
                      </a:r>
                      <a:r>
                        <a:rPr lang="en-US" altLang="ja-JP" sz="1765" b="0" kern="1200" dirty="0">
                          <a:solidFill>
                            <a:schemeClr val="dk1"/>
                          </a:solidFill>
                          <a:effectLst/>
                          <a:latin typeface="Meiryo UI" panose="020B0604030504040204" pitchFamily="50" charset="-128"/>
                          <a:ea typeface="+mn-ea"/>
                          <a:cs typeface="+mn-cs"/>
                        </a:rPr>
                        <a:t>】 </a:t>
                      </a:r>
                      <a:r>
                        <a:rPr lang="ja-JP" altLang="ja-JP" sz="1765" kern="1200" dirty="0">
                          <a:solidFill>
                            <a:schemeClr val="dk1"/>
                          </a:solidFill>
                          <a:effectLst/>
                          <a:latin typeface="Meiryo UI" panose="020B0604030504040204" pitchFamily="50" charset="-128"/>
                          <a:ea typeface="+mn-ea"/>
                          <a:cs typeface="+mn-cs"/>
                        </a:rPr>
                        <a:t>あなたの資産をちゃんと管理できていますか？</a:t>
                      </a:r>
                      <a:endParaRPr lang="en-US" altLang="ja-JP" sz="1765" kern="1200" dirty="0">
                        <a:solidFill>
                          <a:schemeClr val="dk1"/>
                        </a:solidFill>
                        <a:effectLst/>
                        <a:latin typeface="Meiryo UI" panose="020B0604030504040204" pitchFamily="50" charset="-128"/>
                        <a:ea typeface="+mn-ea"/>
                        <a:cs typeface="+mn-cs"/>
                      </a:endParaRPr>
                    </a:p>
                    <a:p>
                      <a:r>
                        <a:rPr lang="ja-JP" altLang="ja-JP" sz="1765" kern="1200" dirty="0">
                          <a:solidFill>
                            <a:schemeClr val="dk1"/>
                          </a:solidFill>
                          <a:effectLst/>
                          <a:latin typeface="Meiryo UI" panose="020B0604030504040204" pitchFamily="50" charset="-128"/>
                          <a:ea typeface="+mn-ea"/>
                          <a:cs typeface="+mn-cs"/>
                        </a:rPr>
                        <a:t>「適切なアクセス権」を「適切な期間」のみ「適切なユーザーに付与」する方法 </a:t>
                      </a: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extLst>
                  <a:ext uri="{0D108BD9-81ED-4DB2-BD59-A6C34878D82A}">
                    <a16:rowId xmlns:a16="http://schemas.microsoft.com/office/drawing/2014/main" val="3884071083"/>
                  </a:ext>
                </a:extLst>
              </a:tr>
              <a:tr h="600755">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sz="1800" u="none" strike="noStrike" dirty="0">
                          <a:effectLst/>
                          <a:latin typeface="Meiryo UI" panose="020B0604030504040204" pitchFamily="50" charset="-128"/>
                        </a:rPr>
                        <a:t>4</a:t>
                      </a:r>
                      <a:endParaRPr lang="en-US" altLang="ja-JP"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altLang="ja-JP" sz="1800" u="none" strike="noStrike" dirty="0">
                          <a:effectLst/>
                          <a:latin typeface="Meiryo UI" panose="020B0604030504040204" pitchFamily="50" charset="-128"/>
                        </a:rPr>
                        <a:t>4/8(</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altLang="ja-JP" sz="1800" u="none" strike="noStrike" dirty="0">
                          <a:effectLst/>
                          <a:latin typeface="Meiryo UI" panose="020B0604030504040204" pitchFamily="50" charset="-128"/>
                        </a:rPr>
                        <a:t>【</a:t>
                      </a:r>
                      <a:r>
                        <a:rPr lang="ja-JP" altLang="en-US" sz="1800" u="none" strike="noStrike" dirty="0">
                          <a:effectLst/>
                          <a:latin typeface="Meiryo UI" panose="020B0604030504040204" pitchFamily="50" charset="-128"/>
                        </a:rPr>
                        <a:t>実装編</a:t>
                      </a:r>
                      <a:r>
                        <a:rPr lang="en-US" altLang="ja-JP" sz="1800" u="none" strike="noStrike" dirty="0">
                          <a:effectLst/>
                          <a:latin typeface="Meiryo UI" panose="020B0604030504040204" pitchFamily="50" charset="-128"/>
                        </a:rPr>
                        <a:t>】 </a:t>
                      </a:r>
                      <a:r>
                        <a:rPr lang="ja-JP" altLang="en-US" sz="1800" u="none" strike="noStrike" dirty="0">
                          <a:effectLst/>
                          <a:latin typeface="Meiryo UI" panose="020B0604030504040204" pitchFamily="50" charset="-128"/>
                        </a:rPr>
                        <a:t>あなたの資産をちゃんと管理できていますか？</a:t>
                      </a:r>
                      <a:endParaRPr lang="en-US" altLang="ja-JP" sz="1800" u="none" strike="noStrike" dirty="0">
                        <a:effectLst/>
                        <a:latin typeface="Meiryo UI" panose="020B0604030504040204" pitchFamily="50" charset="-128"/>
                      </a:endParaRPr>
                    </a:p>
                    <a:p>
                      <a:pPr algn="ctr" fontAlgn="ctr">
                        <a:spcBef>
                          <a:spcPts val="0"/>
                        </a:spcBef>
                        <a:spcAft>
                          <a:spcPts val="0"/>
                        </a:spcAft>
                      </a:pPr>
                      <a:r>
                        <a:rPr lang="ja-JP" altLang="en-US" sz="1800" u="none" strike="noStrike" dirty="0">
                          <a:effectLst/>
                          <a:latin typeface="Meiryo UI" panose="020B0604030504040204" pitchFamily="50" charset="-128"/>
                        </a:rPr>
                        <a:t>「適切なアクセス権」を「適切な期間」のみ「適切なユーザーに付与」する方法 </a:t>
                      </a:r>
                      <a:endParaRPr lang="en-US" altLang="ja-JP"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extLst>
                  <a:ext uri="{0D108BD9-81ED-4DB2-BD59-A6C34878D82A}">
                    <a16:rowId xmlns:a16="http://schemas.microsoft.com/office/drawing/2014/main" val="2730500273"/>
                  </a:ext>
                </a:extLst>
              </a:tr>
              <a:tr h="568042">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sz="1800" u="none" strike="noStrike" dirty="0">
                          <a:effectLst/>
                          <a:latin typeface="Meiryo UI" panose="020B0604030504040204" pitchFamily="50" charset="-128"/>
                        </a:rPr>
                        <a:t>5</a:t>
                      </a:r>
                      <a:endParaRPr lang="en-US" altLang="ja-JP"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altLang="ja-JP" sz="1800" u="none" strike="noStrike" dirty="0">
                          <a:effectLst/>
                          <a:latin typeface="Meiryo UI" panose="020B0604030504040204" pitchFamily="50" charset="-128"/>
                        </a:rPr>
                        <a:t>4/22(</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ja-JP" altLang="en-US" sz="1800" u="none" strike="noStrike" dirty="0">
                          <a:effectLst/>
                          <a:latin typeface="Meiryo UI" panose="020B0604030504040204" pitchFamily="50" charset="-128"/>
                        </a:rPr>
                        <a:t>インフラ担当者のための </a:t>
                      </a:r>
                      <a:r>
                        <a:rPr lang="en-US" altLang="ja-JP" sz="1800" u="none" strike="noStrike" dirty="0">
                          <a:effectLst/>
                          <a:latin typeface="Meiryo UI" panose="020B0604030504040204" pitchFamily="50" charset="-128"/>
                        </a:rPr>
                        <a:t>Azure AD </a:t>
                      </a:r>
                      <a:r>
                        <a:rPr lang="ja-JP" altLang="en-US" sz="1800" u="none" strike="noStrike" dirty="0">
                          <a:effectLst/>
                          <a:latin typeface="Meiryo UI" panose="020B0604030504040204" pitchFamily="50" charset="-128"/>
                        </a:rPr>
                        <a:t>開発入門</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extLst>
                  <a:ext uri="{0D108BD9-81ED-4DB2-BD59-A6C34878D82A}">
                    <a16:rowId xmlns:a16="http://schemas.microsoft.com/office/drawing/2014/main" val="1946045645"/>
                  </a:ext>
                </a:extLst>
              </a:tr>
              <a:tr h="568042">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sz="1800" u="none" strike="noStrike" dirty="0">
                          <a:effectLst/>
                          <a:latin typeface="Meiryo UI" panose="020B0604030504040204" pitchFamily="50" charset="-128"/>
                        </a:rPr>
                        <a:t>6</a:t>
                      </a:r>
                      <a:endParaRPr lang="en-US" altLang="ja-JP"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en-US" altLang="ja-JP" sz="1800" u="none" strike="noStrike" dirty="0">
                          <a:effectLst/>
                          <a:latin typeface="Meiryo UI" panose="020B0604030504040204" pitchFamily="50" charset="-128"/>
                        </a:rPr>
                        <a:t>5/13(</a:t>
                      </a:r>
                      <a:r>
                        <a:rPr lang="ja-JP" altLang="en-US" sz="1800" u="none" strike="noStrike" dirty="0">
                          <a:effectLst/>
                          <a:latin typeface="Meiryo UI" panose="020B0604030504040204" pitchFamily="50" charset="-128"/>
                        </a:rPr>
                        <a:t>木</a:t>
                      </a:r>
                      <a:r>
                        <a:rPr lang="en-US" altLang="ja-JP" sz="1800" u="none" strike="noStrike" dirty="0">
                          <a:effectLst/>
                          <a:latin typeface="Meiryo UI" panose="020B0604030504040204" pitchFamily="50" charset="-128"/>
                        </a:rPr>
                        <a:t>)</a:t>
                      </a:r>
                      <a:br>
                        <a:rPr lang="en-US" altLang="ja-JP" sz="1800" u="none" strike="noStrike" dirty="0">
                          <a:effectLst/>
                          <a:latin typeface="Meiryo UI" panose="020B0604030504040204" pitchFamily="50" charset="-128"/>
                        </a:rPr>
                      </a:br>
                      <a:r>
                        <a:rPr lang="en-US" altLang="ja-JP" sz="1800" u="none" strike="noStrike" dirty="0">
                          <a:effectLst/>
                          <a:latin typeface="Meiryo UI" panose="020B0604030504040204" pitchFamily="50" charset="-128"/>
                        </a:rPr>
                        <a:t>13:30-14:30</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tc>
                  <a:txBody>
                    <a:bodyPr/>
                    <a:lstStyle>
                      <a:lvl1pPr marL="0" algn="l" defTabSz="914367" rtl="0" eaLnBrk="1" latinLnBrk="0" hangingPunct="1">
                        <a:defRPr sz="1765" kern="1200">
                          <a:solidFill>
                            <a:schemeClr val="dk1"/>
                          </a:solidFill>
                          <a:latin typeface="Segoe UI"/>
                        </a:defRPr>
                      </a:lvl1pPr>
                      <a:lvl2pPr marL="457183" algn="l" defTabSz="914367" rtl="0" eaLnBrk="1" latinLnBrk="0" hangingPunct="1">
                        <a:defRPr sz="1765" kern="1200">
                          <a:solidFill>
                            <a:schemeClr val="dk1"/>
                          </a:solidFill>
                          <a:latin typeface="Segoe UI"/>
                        </a:defRPr>
                      </a:lvl2pPr>
                      <a:lvl3pPr marL="914367" algn="l" defTabSz="914367" rtl="0" eaLnBrk="1" latinLnBrk="0" hangingPunct="1">
                        <a:defRPr sz="1765" kern="1200">
                          <a:solidFill>
                            <a:schemeClr val="dk1"/>
                          </a:solidFill>
                          <a:latin typeface="Segoe UI"/>
                        </a:defRPr>
                      </a:lvl3pPr>
                      <a:lvl4pPr marL="1371550" algn="l" defTabSz="914367" rtl="0" eaLnBrk="1" latinLnBrk="0" hangingPunct="1">
                        <a:defRPr sz="1765" kern="1200">
                          <a:solidFill>
                            <a:schemeClr val="dk1"/>
                          </a:solidFill>
                          <a:latin typeface="Segoe UI"/>
                        </a:defRPr>
                      </a:lvl4pPr>
                      <a:lvl5pPr marL="1828734" algn="l" defTabSz="914367" rtl="0" eaLnBrk="1" latinLnBrk="0" hangingPunct="1">
                        <a:defRPr sz="1765" kern="1200">
                          <a:solidFill>
                            <a:schemeClr val="dk1"/>
                          </a:solidFill>
                          <a:latin typeface="Segoe UI"/>
                        </a:defRPr>
                      </a:lvl5pPr>
                      <a:lvl6pPr marL="2285918" algn="l" defTabSz="914367" rtl="0" eaLnBrk="1" latinLnBrk="0" hangingPunct="1">
                        <a:defRPr sz="1765" kern="1200">
                          <a:solidFill>
                            <a:schemeClr val="dk1"/>
                          </a:solidFill>
                          <a:latin typeface="Segoe UI"/>
                        </a:defRPr>
                      </a:lvl6pPr>
                      <a:lvl7pPr marL="2743101" algn="l" defTabSz="914367" rtl="0" eaLnBrk="1" latinLnBrk="0" hangingPunct="1">
                        <a:defRPr sz="1765" kern="1200">
                          <a:solidFill>
                            <a:schemeClr val="dk1"/>
                          </a:solidFill>
                          <a:latin typeface="Segoe UI"/>
                        </a:defRPr>
                      </a:lvl7pPr>
                      <a:lvl8pPr marL="3200284" algn="l" defTabSz="914367" rtl="0" eaLnBrk="1" latinLnBrk="0" hangingPunct="1">
                        <a:defRPr sz="1765" kern="1200">
                          <a:solidFill>
                            <a:schemeClr val="dk1"/>
                          </a:solidFill>
                          <a:latin typeface="Segoe UI"/>
                        </a:defRPr>
                      </a:lvl8pPr>
                      <a:lvl9pPr marL="3657469" algn="l" defTabSz="914367" rtl="0" eaLnBrk="1" latinLnBrk="0" hangingPunct="1">
                        <a:defRPr sz="1765" kern="1200">
                          <a:solidFill>
                            <a:schemeClr val="dk1"/>
                          </a:solidFill>
                          <a:latin typeface="Segoe UI"/>
                        </a:defRPr>
                      </a:lvl9pPr>
                    </a:lstStyle>
                    <a:p>
                      <a:pPr algn="ctr" fontAlgn="ctr">
                        <a:spcBef>
                          <a:spcPts val="0"/>
                        </a:spcBef>
                        <a:spcAft>
                          <a:spcPts val="0"/>
                        </a:spcAft>
                      </a:pPr>
                      <a:r>
                        <a:rPr lang="ja-JP" altLang="en-US" sz="1800" u="none" strike="noStrike" dirty="0">
                          <a:effectLst/>
                          <a:latin typeface="Meiryo UI" panose="020B0604030504040204" pitchFamily="50" charset="-128"/>
                        </a:rPr>
                        <a:t>マイクロソフトサポート部門が送る </a:t>
                      </a:r>
                      <a:endParaRPr lang="en-US" altLang="ja-JP" sz="1800" u="none" strike="noStrike" dirty="0">
                        <a:effectLst/>
                        <a:latin typeface="Meiryo UI" panose="020B0604030504040204" pitchFamily="50" charset="-128"/>
                      </a:endParaRPr>
                    </a:p>
                    <a:p>
                      <a:pPr algn="ctr" fontAlgn="ctr">
                        <a:spcBef>
                          <a:spcPts val="0"/>
                        </a:spcBef>
                        <a:spcAft>
                          <a:spcPts val="0"/>
                        </a:spcAft>
                      </a:pPr>
                      <a:r>
                        <a:rPr lang="ja-JP" altLang="en-US" sz="1800" u="none" strike="noStrike" dirty="0">
                          <a:effectLst/>
                          <a:latin typeface="Meiryo UI" panose="020B0604030504040204" pitchFamily="50" charset="-128"/>
                        </a:rPr>
                        <a:t>「</a:t>
                      </a:r>
                      <a:r>
                        <a:rPr lang="en-US" altLang="ja-JP" sz="1800" u="none" strike="noStrike" dirty="0">
                          <a:effectLst/>
                          <a:latin typeface="Meiryo UI" panose="020B0604030504040204" pitchFamily="50" charset="-128"/>
                        </a:rPr>
                        <a:t>Azure AD </a:t>
                      </a:r>
                      <a:r>
                        <a:rPr lang="ja-JP" altLang="en-US" sz="1800" u="none" strike="noStrike" dirty="0">
                          <a:effectLst/>
                          <a:latin typeface="Meiryo UI" panose="020B0604030504040204" pitchFamily="50" charset="-128"/>
                        </a:rPr>
                        <a:t>認証情報のキャッシュを解き明かす」</a:t>
                      </a:r>
                      <a:endParaRPr lang="ja-JP" altLang="en-US" sz="1800" b="0" i="0" u="none" strike="noStrike" dirty="0">
                        <a:effectLst/>
                        <a:latin typeface="Meiryo UI" panose="020B0604030504040204" pitchFamily="50" charset="-128"/>
                      </a:endParaRPr>
                    </a:p>
                  </a:txBody>
                  <a:tcPr marL="2603" marR="2603" marT="1201" marB="1201" anchor="ctr">
                    <a:lnL w="12700" cmpd="sng">
                      <a:solidFill>
                        <a:srgbClr val="4472C4"/>
                      </a:solidFill>
                    </a:lnL>
                    <a:lnR w="12700" cmpd="sng">
                      <a:solidFill>
                        <a:srgbClr val="4472C4"/>
                      </a:solid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extLst>
                  <a:ext uri="{0D108BD9-81ED-4DB2-BD59-A6C34878D82A}">
                    <a16:rowId xmlns:a16="http://schemas.microsoft.com/office/drawing/2014/main" val="1910941587"/>
                  </a:ext>
                </a:extLst>
              </a:tr>
            </a:tbl>
          </a:graphicData>
        </a:graphic>
      </p:graphicFrame>
      <p:sp>
        <p:nvSpPr>
          <p:cNvPr id="18" name="テキスト ボックス 17">
            <a:extLst>
              <a:ext uri="{FF2B5EF4-FFF2-40B4-BE49-F238E27FC236}">
                <a16:creationId xmlns:a16="http://schemas.microsoft.com/office/drawing/2014/main" id="{039071C5-955B-4C20-AB0D-C27767E1BDF8}"/>
              </a:ext>
            </a:extLst>
          </p:cNvPr>
          <p:cNvSpPr txBox="1"/>
          <p:nvPr/>
        </p:nvSpPr>
        <p:spPr>
          <a:xfrm>
            <a:off x="523540" y="3555543"/>
            <a:ext cx="11144919" cy="627864"/>
          </a:xfrm>
          <a:prstGeom prst="rect">
            <a:avLst/>
          </a:prstGeom>
          <a:noFill/>
          <a:ln w="76200">
            <a:solidFill>
              <a:srgbClr val="FFC000"/>
            </a:solidFill>
          </a:ln>
        </p:spPr>
        <p:txBody>
          <a:bodyPr wrap="square" lIns="182880" tIns="146304" rIns="182880" bIns="14630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1" lang="ja-JP" altLang="en-US" sz="2400" b="0" i="0" u="none" strike="noStrike" kern="1200" cap="none" spc="0" normalizeH="0" baseline="0" noProof="0" dirty="0" err="1">
              <a:ln>
                <a:noFill/>
              </a:ln>
              <a:gradFill>
                <a:gsLst>
                  <a:gs pos="2917">
                    <a:prstClr val="black"/>
                  </a:gs>
                  <a:gs pos="30000">
                    <a:prstClr val="black"/>
                  </a:gs>
                </a:gsLst>
                <a:lin ang="5400000" scaled="0"/>
              </a:gradFill>
              <a:effectLst/>
              <a:uLnTx/>
              <a:uFillTx/>
              <a:latin typeface="Meiryo UI" panose="020B0604030504040204" pitchFamily="50" charset="-128"/>
              <a:ea typeface="+mn-ea"/>
              <a:cs typeface="+mn-cs"/>
            </a:endParaRPr>
          </a:p>
        </p:txBody>
      </p:sp>
    </p:spTree>
    <p:extLst>
      <p:ext uri="{BB962C8B-B14F-4D97-AF65-F5344CB8AC3E}">
        <p14:creationId xmlns:p14="http://schemas.microsoft.com/office/powerpoint/2010/main" val="13156479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B3F1084-CF4B-4D0F-A86E-CF7FD32B611A}"/>
              </a:ext>
            </a:extLst>
          </p:cNvPr>
          <p:cNvSpPr>
            <a:spLocks noGrp="1"/>
          </p:cNvSpPr>
          <p:nvPr>
            <p:ph type="body" sz="quarter" idx="10"/>
          </p:nvPr>
        </p:nvSpPr>
        <p:spPr>
          <a:xfrm>
            <a:off x="233198" y="1491918"/>
            <a:ext cx="11734319" cy="4317079"/>
          </a:xfrm>
        </p:spPr>
        <p:txBody>
          <a:bodyPr/>
          <a:lstStyle/>
          <a:p>
            <a:pPr marL="0" indent="0">
              <a:buNone/>
            </a:pPr>
            <a:r>
              <a:rPr lang="en-US" dirty="0"/>
              <a:t>13:30-14:15	</a:t>
            </a:r>
            <a:r>
              <a:rPr lang="ja-JP" altLang="en-US" dirty="0"/>
              <a:t>プレゼンテーション</a:t>
            </a:r>
            <a:endParaRPr lang="en-US" dirty="0"/>
          </a:p>
          <a:p>
            <a:pPr marL="571500" indent="-571500"/>
            <a:r>
              <a:rPr lang="ja-JP" altLang="en-US" dirty="0"/>
              <a:t>セッション中も </a:t>
            </a:r>
            <a:r>
              <a:rPr lang="en-US" altLang="ja-JP" dirty="0"/>
              <a:t>Q&amp;A </a:t>
            </a:r>
            <a:r>
              <a:rPr lang="ja-JP" altLang="en-US" dirty="0"/>
              <a:t>ボックスに質問を投稿いただけます</a:t>
            </a:r>
            <a:endParaRPr lang="en-US" altLang="ja-JP" dirty="0"/>
          </a:p>
          <a:p>
            <a:pPr marL="571500" indent="-571500"/>
            <a:r>
              <a:rPr lang="en-US" altLang="ja-JP" dirty="0"/>
              <a:t>Q&amp;A </a:t>
            </a:r>
            <a:r>
              <a:rPr lang="ja-JP" altLang="en-US" dirty="0"/>
              <a:t>のやりとりは参加者全員に公開されます</a:t>
            </a:r>
            <a:endParaRPr lang="en-US" altLang="ja-JP" dirty="0"/>
          </a:p>
          <a:p>
            <a:pPr marL="571500" indent="-571500"/>
            <a:r>
              <a:rPr lang="ja-JP" altLang="en-US" dirty="0"/>
              <a:t>プレゼン中も回答していきます。</a:t>
            </a:r>
            <a:endParaRPr lang="en-US" dirty="0"/>
          </a:p>
          <a:p>
            <a:pPr marL="0" indent="0">
              <a:buNone/>
            </a:pPr>
            <a:endParaRPr lang="en-US" sz="1600" dirty="0"/>
          </a:p>
          <a:p>
            <a:pPr marL="0" indent="0">
              <a:buNone/>
            </a:pPr>
            <a:r>
              <a:rPr lang="en-US" dirty="0"/>
              <a:t>14:15-14:30	Q&amp;A</a:t>
            </a:r>
          </a:p>
          <a:p>
            <a:pPr marL="571500" indent="-571500"/>
            <a:r>
              <a:rPr lang="ja-JP" altLang="en-US" dirty="0"/>
              <a:t>可能な限り </a:t>
            </a:r>
            <a:r>
              <a:rPr lang="en-US" altLang="ja-JP" dirty="0"/>
              <a:t>Q&amp;A </a:t>
            </a:r>
            <a:r>
              <a:rPr lang="ja-JP" altLang="en-US" dirty="0"/>
              <a:t>やりとりの解説をしていきます</a:t>
            </a:r>
            <a:endParaRPr lang="en-US" dirty="0"/>
          </a:p>
        </p:txBody>
      </p:sp>
      <p:sp>
        <p:nvSpPr>
          <p:cNvPr id="5" name="Text Placeholder 4">
            <a:extLst>
              <a:ext uri="{FF2B5EF4-FFF2-40B4-BE49-F238E27FC236}">
                <a16:creationId xmlns:a16="http://schemas.microsoft.com/office/drawing/2014/main" id="{4B96F047-6ABE-4497-83C8-F136EDDD3D13}"/>
              </a:ext>
            </a:extLst>
          </p:cNvPr>
          <p:cNvSpPr>
            <a:spLocks noGrp="1"/>
          </p:cNvSpPr>
          <p:nvPr>
            <p:ph type="body" sz="quarter" idx="11"/>
          </p:nvPr>
        </p:nvSpPr>
        <p:spPr/>
        <p:txBody>
          <a:bodyPr/>
          <a:lstStyle/>
          <a:p>
            <a:r>
              <a:rPr lang="ja-JP" altLang="en-US"/>
              <a:t>時間の使い方</a:t>
            </a:r>
            <a:endParaRPr lang="en-US" dirty="0"/>
          </a:p>
        </p:txBody>
      </p:sp>
      <p:sp>
        <p:nvSpPr>
          <p:cNvPr id="7" name="正方形/長方形 1">
            <a:extLst>
              <a:ext uri="{FF2B5EF4-FFF2-40B4-BE49-F238E27FC236}">
                <a16:creationId xmlns:a16="http://schemas.microsoft.com/office/drawing/2014/main" id="{243DD173-05A8-4A16-A752-E5E13F79421D}"/>
              </a:ext>
            </a:extLst>
          </p:cNvPr>
          <p:cNvSpPr/>
          <p:nvPr/>
        </p:nvSpPr>
        <p:spPr>
          <a:xfrm>
            <a:off x="381000" y="6104407"/>
            <a:ext cx="8925328" cy="523220"/>
          </a:xfrm>
          <a:prstGeom prst="rect">
            <a:avLst/>
          </a:prstGeom>
        </p:spPr>
        <p:txBody>
          <a:bodyPr wrap="none">
            <a:spAutoFit/>
          </a:bodyPr>
          <a:lstStyle/>
          <a:p>
            <a:pPr lvl="0">
              <a:defRPr/>
            </a:pPr>
            <a:r>
              <a:rPr lang="ja-JP" altLang="en-US" sz="2800" dirty="0">
                <a:solidFill>
                  <a:schemeClr val="bg1"/>
                </a:solidFill>
                <a:latin typeface="Meiryo UI" panose="020B0604030504040204" pitchFamily="50" charset="-128"/>
                <a:ea typeface="Meiryo UI" panose="020B0604030504040204" pitchFamily="50" charset="-128"/>
              </a:rPr>
              <a:t>本日の資料 </a:t>
            </a:r>
            <a:r>
              <a:rPr lang="en-US" altLang="ja-JP" sz="2800" dirty="0">
                <a:solidFill>
                  <a:schemeClr val="bg1"/>
                </a:solidFill>
                <a:latin typeface="Meiryo UI" panose="020B0604030504040204" pitchFamily="50" charset="-128"/>
                <a:ea typeface="Meiryo UI" panose="020B0604030504040204" pitchFamily="50" charset="-128"/>
              </a:rPr>
              <a:t>URL : https://aka.ms/</a:t>
            </a:r>
            <a:r>
              <a:rPr lang="en-US" altLang="ja-JP" sz="2800" dirty="0">
                <a:solidFill>
                  <a:srgbClr val="FFFFFF"/>
                </a:solidFill>
                <a:latin typeface="Meiryo UI" panose="020B0604030504040204" pitchFamily="50" charset="-128"/>
                <a:ea typeface="Meiryo UI" panose="020B0604030504040204" pitchFamily="50" charset="-128"/>
              </a:rPr>
              <a:t>AzureAdWebinar</a:t>
            </a:r>
            <a:endParaRPr lang="en-US" altLang="ja-JP" sz="28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670599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768D47-6CCC-49FB-8A86-AF252D45C12B}"/>
              </a:ext>
            </a:extLst>
          </p:cNvPr>
          <p:cNvSpPr txBox="1"/>
          <p:nvPr/>
        </p:nvSpPr>
        <p:spPr>
          <a:xfrm>
            <a:off x="267327" y="914400"/>
            <a:ext cx="12093567" cy="1945148"/>
          </a:xfrm>
          <a:prstGeom prst="rect">
            <a:avLst/>
          </a:prstGeom>
          <a:noFill/>
        </p:spPr>
        <p:txBody>
          <a:bodyPr wrap="none" lIns="182880" tIns="146304" rIns="182880" bIns="146304" rtlCol="0">
            <a:spAutoFit/>
          </a:bodyPr>
          <a:lstStyle/>
          <a:p>
            <a:pPr>
              <a:lnSpc>
                <a:spcPct val="90000"/>
              </a:lnSpc>
              <a:spcAft>
                <a:spcPts val="600"/>
              </a:spcAft>
            </a:pPr>
            <a:r>
              <a:rPr lang="ja-JP" altLang="en-US" sz="3600" dirty="0">
                <a:solidFill>
                  <a:schemeClr val="bg1">
                    <a:lumMod val="95000"/>
                  </a:schemeClr>
                </a:solidFill>
                <a:latin typeface="Meiryo UI" panose="020B0604030504040204" pitchFamily="34" charset="-128"/>
                <a:ea typeface="Meiryo UI" panose="020B0604030504040204" pitchFamily="34" charset="-128"/>
              </a:rPr>
              <a:t>ご参加ありがとうございました！</a:t>
            </a:r>
            <a:endParaRPr lang="en-US" altLang="ja-JP" sz="3600" dirty="0">
              <a:solidFill>
                <a:schemeClr val="bg1">
                  <a:lumMod val="95000"/>
                </a:schemeClr>
              </a:solidFill>
              <a:latin typeface="Meiryo UI" panose="020B0604030504040204" pitchFamily="34" charset="-128"/>
              <a:ea typeface="Meiryo UI" panose="020B0604030504040204" pitchFamily="34" charset="-128"/>
            </a:endParaRPr>
          </a:p>
          <a:p>
            <a:pPr>
              <a:lnSpc>
                <a:spcPct val="90000"/>
              </a:lnSpc>
              <a:spcAft>
                <a:spcPts val="600"/>
              </a:spcAft>
            </a:pPr>
            <a:r>
              <a:rPr lang="ja-JP" altLang="en-US" sz="3600" dirty="0">
                <a:solidFill>
                  <a:schemeClr val="bg1">
                    <a:lumMod val="95000"/>
                  </a:schemeClr>
                </a:solidFill>
                <a:latin typeface="Meiryo UI" panose="020B0604030504040204" pitchFamily="34" charset="-128"/>
                <a:ea typeface="Meiryo UI" panose="020B0604030504040204" pitchFamily="34" charset="-128"/>
              </a:rPr>
              <a:t>アンケートでぜひ今後の </a:t>
            </a:r>
            <a:r>
              <a:rPr lang="en-US" altLang="ja-JP" sz="3600" dirty="0">
                <a:solidFill>
                  <a:schemeClr val="bg1">
                    <a:lumMod val="95000"/>
                  </a:schemeClr>
                </a:solidFill>
                <a:latin typeface="Meiryo UI" panose="020B0604030504040204" pitchFamily="34" charset="-128"/>
                <a:ea typeface="Meiryo UI" panose="020B0604030504040204" pitchFamily="34" charset="-128"/>
              </a:rPr>
              <a:t>Webinar </a:t>
            </a:r>
            <a:r>
              <a:rPr lang="ja-JP" altLang="en-US" sz="3600" dirty="0">
                <a:solidFill>
                  <a:schemeClr val="bg1">
                    <a:lumMod val="95000"/>
                  </a:schemeClr>
                </a:solidFill>
                <a:latin typeface="Meiryo UI" panose="020B0604030504040204" pitchFamily="34" charset="-128"/>
                <a:ea typeface="Meiryo UI" panose="020B0604030504040204" pitchFamily="34" charset="-128"/>
              </a:rPr>
              <a:t>でどんな話を聞きたいか</a:t>
            </a:r>
            <a:endParaRPr lang="en-US" altLang="ja-JP" sz="3600" dirty="0">
              <a:solidFill>
                <a:schemeClr val="bg1">
                  <a:lumMod val="95000"/>
                </a:schemeClr>
              </a:solidFill>
              <a:latin typeface="Meiryo UI" panose="020B0604030504040204" pitchFamily="34" charset="-128"/>
              <a:ea typeface="Meiryo UI" panose="020B0604030504040204" pitchFamily="34" charset="-128"/>
            </a:endParaRPr>
          </a:p>
          <a:p>
            <a:pPr>
              <a:lnSpc>
                <a:spcPct val="90000"/>
              </a:lnSpc>
              <a:spcAft>
                <a:spcPts val="600"/>
              </a:spcAft>
            </a:pPr>
            <a:r>
              <a:rPr lang="ja-JP" altLang="en-US" sz="3600" dirty="0">
                <a:solidFill>
                  <a:schemeClr val="bg1">
                    <a:lumMod val="95000"/>
                  </a:schemeClr>
                </a:solidFill>
                <a:latin typeface="Meiryo UI" panose="020B0604030504040204" pitchFamily="34" charset="-128"/>
                <a:ea typeface="Meiryo UI" panose="020B0604030504040204" pitchFamily="34" charset="-128"/>
              </a:rPr>
              <a:t>教えてください。</a:t>
            </a:r>
            <a:r>
              <a:rPr lang="en-US" altLang="ja-JP" sz="3600" dirty="0">
                <a:solidFill>
                  <a:prstClr val="white">
                    <a:lumMod val="95000"/>
                  </a:prstClr>
                </a:solidFill>
                <a:latin typeface="Meiryo UI" panose="020B0604030504040204" pitchFamily="34" charset="-128"/>
                <a:ea typeface="Meiryo UI" panose="020B0604030504040204" pitchFamily="34" charset="-128"/>
              </a:rPr>
              <a:t> http://aka.ms/JPNSecureHybridSurvey</a:t>
            </a:r>
            <a:endParaRPr lang="en-US" sz="3600" dirty="0">
              <a:solidFill>
                <a:schemeClr val="bg1">
                  <a:lumMod val="9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958628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AB2C121-00AD-45AC-98A0-8BABD2BC6DF1}"/>
              </a:ext>
            </a:extLst>
          </p:cNvPr>
          <p:cNvSpPr txBox="1"/>
          <p:nvPr/>
        </p:nvSpPr>
        <p:spPr>
          <a:xfrm>
            <a:off x="431588" y="1112981"/>
            <a:ext cx="10611061" cy="3083921"/>
          </a:xfrm>
          <a:prstGeom prst="rect">
            <a:avLst/>
          </a:prstGeom>
          <a:noFill/>
        </p:spPr>
        <p:txBody>
          <a:bodyPr wrap="square" lIns="182880" tIns="146304" rIns="182880" bIns="146304" rtlCol="0">
            <a:spAutoFit/>
          </a:bodyPr>
          <a:lstStyle/>
          <a:p>
            <a:pPr marL="457200" indent="-457200">
              <a:lnSpc>
                <a:spcPct val="90000"/>
              </a:lnSpc>
              <a:spcAft>
                <a:spcPts val="600"/>
              </a:spcAft>
              <a:buFont typeface="+mj-lt"/>
              <a:buAutoNum type="arabicPeriod"/>
            </a:pPr>
            <a:r>
              <a:rPr lang="ja-JP" altLang="en-US" sz="2400" dirty="0">
                <a:latin typeface="Meiryo UI" panose="020B0604030504040204" pitchFamily="50" charset="-128"/>
                <a:ea typeface="Meiryo UI" panose="020B0604030504040204" pitchFamily="50" charset="-128"/>
              </a:rPr>
              <a:t>マイクロソフトの方向性  </a:t>
            </a:r>
            <a:r>
              <a:rPr lang="en-US" altLang="ja-JP" sz="2400" dirty="0">
                <a:latin typeface="Meiryo UI" panose="020B0604030504040204" pitchFamily="50" charset="-128"/>
                <a:ea typeface="Meiryo UI" panose="020B0604030504040204" pitchFamily="50" charset="-128"/>
              </a:rPr>
              <a:t>(Active Directory &amp; Azure AD)</a:t>
            </a:r>
          </a:p>
          <a:p>
            <a:pPr marL="457200" indent="-457200">
              <a:lnSpc>
                <a:spcPct val="90000"/>
              </a:lnSpc>
              <a:spcAft>
                <a:spcPts val="600"/>
              </a:spcAft>
              <a:buFont typeface="+mj-lt"/>
              <a:buAutoNum type="arabicPeriod"/>
            </a:pPr>
            <a:r>
              <a:rPr lang="ja-JP" altLang="en-US" sz="2400" dirty="0">
                <a:latin typeface="Meiryo UI" panose="020B0604030504040204" pitchFamily="50" charset="-128"/>
                <a:ea typeface="Meiryo UI" panose="020B0604030504040204" pitchFamily="50" charset="-128"/>
              </a:rPr>
              <a:t>オンプレ </a:t>
            </a:r>
            <a:r>
              <a:rPr lang="en-US" altLang="ja-JP" sz="2400" dirty="0">
                <a:latin typeface="Meiryo UI" panose="020B0604030504040204" pitchFamily="50" charset="-128"/>
                <a:ea typeface="Meiryo UI" panose="020B0604030504040204" pitchFamily="50" charset="-128"/>
              </a:rPr>
              <a:t>AD </a:t>
            </a:r>
            <a:r>
              <a:rPr lang="ja-JP" altLang="en-US" sz="2400" dirty="0">
                <a:latin typeface="Meiryo UI" panose="020B0604030504040204" pitchFamily="50" charset="-128"/>
                <a:ea typeface="Meiryo UI" panose="020B0604030504040204" pitchFamily="50" charset="-128"/>
              </a:rPr>
              <a:t>から </a:t>
            </a:r>
            <a:r>
              <a:rPr lang="en-US" altLang="ja-JP" sz="2400" dirty="0">
                <a:latin typeface="Meiryo UI" panose="020B0604030504040204" pitchFamily="50" charset="-128"/>
                <a:ea typeface="Meiryo UI" panose="020B0604030504040204" pitchFamily="50" charset="-128"/>
              </a:rPr>
              <a:t>Azure AD </a:t>
            </a:r>
            <a:r>
              <a:rPr lang="ja-JP" altLang="en-US" sz="2400" dirty="0">
                <a:latin typeface="Meiryo UI" panose="020B0604030504040204" pitchFamily="50" charset="-128"/>
                <a:ea typeface="Meiryo UI" panose="020B0604030504040204" pitchFamily="50" charset="-128"/>
              </a:rPr>
              <a:t>への移行計画 </a:t>
            </a: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全体図</a:t>
            </a:r>
            <a:r>
              <a:rPr lang="en-US" altLang="ja-JP" sz="2400" dirty="0">
                <a:latin typeface="Meiryo UI" panose="020B0604030504040204" pitchFamily="50" charset="-128"/>
                <a:ea typeface="Meiryo UI" panose="020B0604030504040204" pitchFamily="50" charset="-128"/>
              </a:rPr>
              <a:t>)</a:t>
            </a:r>
          </a:p>
          <a:p>
            <a:pPr marL="457200" indent="-457200">
              <a:lnSpc>
                <a:spcPct val="90000"/>
              </a:lnSpc>
              <a:spcAft>
                <a:spcPts val="600"/>
              </a:spcAft>
              <a:buFont typeface="+mj-lt"/>
              <a:buAutoNum type="arabicPeriod"/>
            </a:pPr>
            <a:r>
              <a:rPr lang="ja-JP" altLang="en-US" sz="2400" dirty="0">
                <a:latin typeface="Meiryo UI" panose="020B0604030504040204" pitchFamily="50" charset="-128"/>
                <a:ea typeface="Meiryo UI" panose="020B0604030504040204" pitchFamily="50" charset="-128"/>
              </a:rPr>
              <a:t>今何をすればいいのか</a:t>
            </a: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今後どうなるのか</a:t>
            </a:r>
            <a:endParaRPr lang="en-US" altLang="ja-JP" sz="2400" dirty="0">
              <a:latin typeface="Meiryo UI" panose="020B0604030504040204" pitchFamily="50" charset="-128"/>
              <a:ea typeface="Meiryo UI" panose="020B0604030504040204" pitchFamily="50" charset="-128"/>
            </a:endParaRPr>
          </a:p>
          <a:p>
            <a:pPr marL="457200" indent="-457200">
              <a:lnSpc>
                <a:spcPct val="90000"/>
              </a:lnSpc>
              <a:spcAft>
                <a:spcPts val="600"/>
              </a:spcAft>
              <a:buFont typeface="+mj-lt"/>
              <a:buAutoNum type="arabicPeriod"/>
            </a:pPr>
            <a:r>
              <a:rPr lang="en-US" altLang="ja-JP" sz="2400" dirty="0">
                <a:latin typeface="Meiryo UI" panose="020B0604030504040204" pitchFamily="50" charset="-128"/>
                <a:ea typeface="Meiryo UI" panose="020B0604030504040204" pitchFamily="50" charset="-128"/>
              </a:rPr>
              <a:t>[NEW] </a:t>
            </a:r>
            <a:r>
              <a:rPr lang="ja-JP" altLang="en-US" sz="2400" dirty="0">
                <a:latin typeface="Meiryo UI" panose="020B0604030504040204" pitchFamily="50" charset="-128"/>
                <a:ea typeface="Meiryo UI" panose="020B0604030504040204" pitchFamily="50" charset="-128"/>
              </a:rPr>
              <a:t>開発に協力しませんか？</a:t>
            </a:r>
          </a:p>
          <a:p>
            <a:pPr marL="457200" indent="-457200">
              <a:lnSpc>
                <a:spcPct val="90000"/>
              </a:lnSpc>
              <a:spcAft>
                <a:spcPts val="600"/>
              </a:spcAft>
              <a:buFont typeface="+mj-lt"/>
              <a:buAutoNum type="arabicPeriod"/>
            </a:pPr>
            <a:endParaRPr lang="en-US" altLang="ja-JP" sz="2400" dirty="0">
              <a:latin typeface="Meiryo UI" panose="020B0604030504040204" pitchFamily="50" charset="-128"/>
              <a:ea typeface="Meiryo UI" panose="020B0604030504040204" pitchFamily="50" charset="-128"/>
            </a:endParaRPr>
          </a:p>
          <a:p>
            <a:pPr marL="457200" indent="-457200">
              <a:lnSpc>
                <a:spcPct val="90000"/>
              </a:lnSpc>
              <a:spcAft>
                <a:spcPts val="600"/>
              </a:spcAft>
              <a:buFont typeface="+mj-lt"/>
              <a:buAutoNum type="arabicPeriod"/>
            </a:pPr>
            <a:endPar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457200" indent="-457200">
              <a:lnSpc>
                <a:spcPct val="90000"/>
              </a:lnSpc>
              <a:spcAft>
                <a:spcPts val="600"/>
              </a:spcAft>
              <a:buFont typeface="+mj-lt"/>
              <a:buAutoNum type="arabicPeriod"/>
            </a:pPr>
            <a:endParaRPr kumimoji="1" lang="en-US" altLang="ja-JP" sz="2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オンプレ </a:t>
            </a:r>
            <a:r>
              <a:rPr lang="en-US" altLang="ja-JP" sz="3600" dirty="0">
                <a:latin typeface="Meiryo UI" panose="020B0604030504040204" pitchFamily="50" charset="-128"/>
                <a:ea typeface="Meiryo UI" panose="020B0604030504040204" pitchFamily="50" charset="-128"/>
              </a:rPr>
              <a:t>AD </a:t>
            </a:r>
            <a:r>
              <a:rPr lang="ja-JP" altLang="en-US" sz="3600" dirty="0">
                <a:latin typeface="Meiryo UI" panose="020B0604030504040204" pitchFamily="50" charset="-128"/>
                <a:ea typeface="Meiryo UI" panose="020B0604030504040204" pitchFamily="50" charset="-128"/>
              </a:rPr>
              <a:t>から </a:t>
            </a:r>
            <a:r>
              <a:rPr lang="en-US" altLang="ja-JP" sz="3600" dirty="0">
                <a:latin typeface="Meiryo UI" panose="020B0604030504040204" pitchFamily="50" charset="-128"/>
                <a:ea typeface="Meiryo UI" panose="020B0604030504040204" pitchFamily="50" charset="-128"/>
              </a:rPr>
              <a:t>Azure AD </a:t>
            </a:r>
            <a:r>
              <a:rPr lang="ja-JP" altLang="en-US" sz="3600" dirty="0">
                <a:latin typeface="Meiryo UI" panose="020B0604030504040204" pitchFamily="50" charset="-128"/>
                <a:ea typeface="Meiryo UI" panose="020B0604030504040204" pitchFamily="50" charset="-128"/>
              </a:rPr>
              <a:t>への移行計画</a:t>
            </a:r>
            <a:endParaRPr kumimoji="1" lang="ja-JP" altLang="en-US" sz="32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アジェンダ</a:t>
            </a:r>
            <a:r>
              <a:rPr kumimoji="1" lang="en-US" altLang="ja-JP" sz="2600" dirty="0">
                <a:solidFill>
                  <a:srgbClr val="0078D4"/>
                </a:solidFill>
                <a:latin typeface="Meiryo UI" panose="020B0604030504040204" pitchFamily="50" charset="-128"/>
                <a:ea typeface="Meiryo UI" panose="020B0604030504040204" pitchFamily="50" charset="-128"/>
              </a:rPr>
              <a:t> </a:t>
            </a:r>
          </a:p>
        </p:txBody>
      </p:sp>
    </p:spTree>
    <p:extLst>
      <p:ext uri="{BB962C8B-B14F-4D97-AF65-F5344CB8AC3E}">
        <p14:creationId xmlns:p14="http://schemas.microsoft.com/office/powerpoint/2010/main" val="2926663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オンプレ </a:t>
            </a:r>
            <a:r>
              <a:rPr lang="en-US" altLang="ja-JP" sz="3600" dirty="0">
                <a:latin typeface="Meiryo UI" panose="020B0604030504040204" pitchFamily="50" charset="-128"/>
                <a:ea typeface="Meiryo UI" panose="020B0604030504040204" pitchFamily="50" charset="-128"/>
              </a:rPr>
              <a:t>AD </a:t>
            </a:r>
            <a:r>
              <a:rPr lang="ja-JP" altLang="en-US" sz="3600" dirty="0">
                <a:latin typeface="Meiryo UI" panose="020B0604030504040204" pitchFamily="50" charset="-128"/>
                <a:ea typeface="Meiryo UI" panose="020B0604030504040204" pitchFamily="50" charset="-128"/>
              </a:rPr>
              <a:t>から </a:t>
            </a:r>
            <a:r>
              <a:rPr lang="en-US" altLang="ja-JP" sz="3600" dirty="0">
                <a:latin typeface="Meiryo UI" panose="020B0604030504040204" pitchFamily="50" charset="-128"/>
                <a:ea typeface="Meiryo UI" panose="020B0604030504040204" pitchFamily="50" charset="-128"/>
              </a:rPr>
              <a:t>Azure AD </a:t>
            </a:r>
            <a:r>
              <a:rPr lang="ja-JP" altLang="en-US" sz="3600" dirty="0">
                <a:latin typeface="Meiryo UI" panose="020B0604030504040204" pitchFamily="50" charset="-128"/>
                <a:ea typeface="Meiryo UI" panose="020B0604030504040204" pitchFamily="50" charset="-128"/>
              </a:rPr>
              <a:t>への移行計画</a:t>
            </a:r>
            <a:endParaRPr kumimoji="1" lang="ja-JP" altLang="en-US" sz="32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「移行」 </a:t>
            </a:r>
            <a:r>
              <a:rPr kumimoji="1" lang="en-US" altLang="ja-JP" sz="2600" dirty="0">
                <a:solidFill>
                  <a:srgbClr val="0078D4"/>
                </a:solidFill>
                <a:latin typeface="Meiryo UI" panose="020B0604030504040204" pitchFamily="50" charset="-128"/>
                <a:ea typeface="Meiryo UI" panose="020B0604030504040204" pitchFamily="50" charset="-128"/>
              </a:rPr>
              <a:t>=</a:t>
            </a:r>
            <a:r>
              <a:rPr kumimoji="1" lang="ja-JP" altLang="en-US" sz="2600" dirty="0">
                <a:solidFill>
                  <a:srgbClr val="0078D4"/>
                </a:solidFill>
                <a:latin typeface="Meiryo UI" panose="020B0604030504040204" pitchFamily="50" charset="-128"/>
                <a:ea typeface="Meiryo UI" panose="020B0604030504040204" pitchFamily="50" charset="-128"/>
              </a:rPr>
              <a:t> 「オンプレのワークロードを </a:t>
            </a:r>
            <a:r>
              <a:rPr kumimoji="1" lang="en-US" altLang="ja-JP" sz="2600" dirty="0">
                <a:solidFill>
                  <a:srgbClr val="0078D4"/>
                </a:solidFill>
                <a:latin typeface="Meiryo UI" panose="020B0604030504040204" pitchFamily="50" charset="-128"/>
                <a:ea typeface="Meiryo UI" panose="020B0604030504040204" pitchFamily="50" charset="-128"/>
              </a:rPr>
              <a:t>Azure AD </a:t>
            </a:r>
            <a:r>
              <a:rPr kumimoji="1" lang="ja-JP" altLang="en-US" sz="2600" dirty="0">
                <a:solidFill>
                  <a:srgbClr val="0078D4"/>
                </a:solidFill>
                <a:latin typeface="Meiryo UI" panose="020B0604030504040204" pitchFamily="50" charset="-128"/>
                <a:ea typeface="Meiryo UI" panose="020B0604030504040204" pitchFamily="50" charset="-128"/>
              </a:rPr>
              <a:t>にうつすこと」</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4392FA37-72C7-4977-B216-687D8ECF0AED}"/>
              </a:ext>
            </a:extLst>
          </p:cNvPr>
          <p:cNvSpPr txBox="1"/>
          <p:nvPr/>
        </p:nvSpPr>
        <p:spPr>
          <a:xfrm>
            <a:off x="790469" y="3402423"/>
            <a:ext cx="10611061" cy="1292662"/>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移行 </a:t>
            </a:r>
            <a:r>
              <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オンプレの 「ワークロード」 を </a:t>
            </a:r>
            <a:r>
              <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にうつすこと</a:t>
            </a:r>
            <a:endPar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
        <p:nvSpPr>
          <p:cNvPr id="4" name="テキスト ボックス 3">
            <a:extLst>
              <a:ext uri="{FF2B5EF4-FFF2-40B4-BE49-F238E27FC236}">
                <a16:creationId xmlns:a16="http://schemas.microsoft.com/office/drawing/2014/main" id="{EB829CC8-F9CC-403D-BB52-7B78CB39C68B}"/>
              </a:ext>
            </a:extLst>
          </p:cNvPr>
          <p:cNvSpPr txBox="1"/>
          <p:nvPr/>
        </p:nvSpPr>
        <p:spPr>
          <a:xfrm>
            <a:off x="790469" y="2129610"/>
            <a:ext cx="10611061" cy="904863"/>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4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オンプレ </a:t>
            </a:r>
            <a:r>
              <a:rPr kumimoji="1" lang="en-US" altLang="ja-JP" sz="4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a:t>
            </a:r>
            <a:r>
              <a:rPr kumimoji="1" lang="ja-JP" altLang="en-US" sz="4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から </a:t>
            </a:r>
            <a:r>
              <a:rPr kumimoji="1" lang="en-US" altLang="ja-JP" sz="4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 </a:t>
            </a:r>
            <a:r>
              <a:rPr kumimoji="1" lang="ja-JP" altLang="en-US" sz="4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への</a:t>
            </a:r>
            <a:r>
              <a:rPr kumimoji="1" lang="ja-JP" altLang="en-US" sz="4400" dirty="0">
                <a:solidFill>
                  <a:srgbClr val="1C1C1C"/>
                </a:solidFill>
                <a:highlight>
                  <a:srgbClr val="00FFFF"/>
                </a:highlight>
                <a:latin typeface="Meiryo UI" panose="020B0604030504040204" pitchFamily="50" charset="-128"/>
                <a:ea typeface="Meiryo UI" panose="020B0604030504040204" pitchFamily="50" charset="-128"/>
                <a:cs typeface="Calibri" panose="020F0502020204030204" pitchFamily="34" charset="0"/>
              </a:rPr>
              <a:t>移行</a:t>
            </a:r>
            <a:r>
              <a:rPr kumimoji="1" lang="ja-JP" altLang="en-US" sz="4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計画</a:t>
            </a:r>
            <a:endParaRPr kumimoji="1" lang="en-US" altLang="ja-JP" sz="44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Tree>
    <p:extLst>
      <p:ext uri="{BB962C8B-B14F-4D97-AF65-F5344CB8AC3E}">
        <p14:creationId xmlns:p14="http://schemas.microsoft.com/office/powerpoint/2010/main" val="16779656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AB2C121-00AD-45AC-98A0-8BABD2BC6DF1}"/>
              </a:ext>
            </a:extLst>
          </p:cNvPr>
          <p:cNvSpPr txBox="1"/>
          <p:nvPr/>
        </p:nvSpPr>
        <p:spPr>
          <a:xfrm>
            <a:off x="442409" y="2168058"/>
            <a:ext cx="11255418" cy="2222147"/>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マイクロソフトが考える 「これからのオンプレ </a:t>
            </a:r>
            <a:r>
              <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a:t>
            </a:r>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と </a:t>
            </a:r>
            <a:r>
              <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Azure AD</a:t>
            </a:r>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を理解する</a:t>
            </a:r>
            <a:br>
              <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br>
            <a:endPar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a:p>
            <a:pPr marL="342900" indent="-342900">
              <a:lnSpc>
                <a:spcPct val="90000"/>
              </a:lnSpc>
              <a:spcAft>
                <a:spcPts val="600"/>
              </a:spcAft>
              <a:buFont typeface="Arial" panose="020B0604020202020204" pitchFamily="34" charset="0"/>
              <a:buChar char="•"/>
            </a:pPr>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皆様の環境の 「</a:t>
            </a:r>
            <a:r>
              <a:rPr kumimoji="1" lang="ja-JP" altLang="en-US" sz="3200" b="1"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いま目指すべき姿」 </a:t>
            </a:r>
            <a:r>
              <a:rPr kumimoji="1" lang="ja-JP" altLang="en-US"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を把握する</a:t>
            </a:r>
            <a:r>
              <a:rPr kumimoji="1" lang="en-US" altLang="ja-JP" sz="32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 </a:t>
            </a:r>
            <a:endParaRPr kumimoji="1" lang="en-US" altLang="ja-JP" sz="28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ea typeface="Meiryo UI" panose="020B0604030504040204" pitchFamily="50" charset="-128"/>
              </a:rPr>
              <a:t>オンプレ </a:t>
            </a:r>
            <a:r>
              <a:rPr lang="en-US" altLang="ja-JP" sz="3600" dirty="0">
                <a:latin typeface="Meiryo UI" panose="020B0604030504040204" pitchFamily="50" charset="-128"/>
                <a:ea typeface="Meiryo UI" panose="020B0604030504040204" pitchFamily="50" charset="-128"/>
              </a:rPr>
              <a:t>AD </a:t>
            </a:r>
            <a:r>
              <a:rPr lang="ja-JP" altLang="en-US" sz="3600" dirty="0">
                <a:latin typeface="Meiryo UI" panose="020B0604030504040204" pitchFamily="50" charset="-128"/>
                <a:ea typeface="Meiryo UI" panose="020B0604030504040204" pitchFamily="50" charset="-128"/>
              </a:rPr>
              <a:t>から </a:t>
            </a:r>
            <a:r>
              <a:rPr lang="en-US" altLang="ja-JP" sz="3600" dirty="0">
                <a:latin typeface="Meiryo UI" panose="020B0604030504040204" pitchFamily="50" charset="-128"/>
                <a:ea typeface="Meiryo UI" panose="020B0604030504040204" pitchFamily="50" charset="-128"/>
              </a:rPr>
              <a:t>Azure AD </a:t>
            </a:r>
            <a:r>
              <a:rPr lang="ja-JP" altLang="en-US" sz="3600" dirty="0">
                <a:latin typeface="Meiryo UI" panose="020B0604030504040204" pitchFamily="50" charset="-128"/>
                <a:ea typeface="Meiryo UI" panose="020B0604030504040204" pitchFamily="50" charset="-128"/>
              </a:rPr>
              <a:t>への移行計画</a:t>
            </a:r>
            <a:endParaRPr kumimoji="1" lang="ja-JP" altLang="en-US" sz="32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ja-JP" altLang="en-US" sz="2600" dirty="0">
                <a:solidFill>
                  <a:srgbClr val="0078D4"/>
                </a:solidFill>
                <a:latin typeface="Meiryo UI" panose="020B0604030504040204" pitchFamily="50" charset="-128"/>
                <a:ea typeface="Meiryo UI" panose="020B0604030504040204" pitchFamily="50" charset="-128"/>
              </a:rPr>
              <a:t>ゴール</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94842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26363AF-56AC-4F6B-A0AF-AF1555ED36BF}"/>
              </a:ext>
            </a:extLst>
          </p:cNvPr>
          <p:cNvSpPr>
            <a:spLocks noGrp="1"/>
          </p:cNvSpPr>
          <p:nvPr>
            <p:ph type="title"/>
          </p:nvPr>
        </p:nvSpPr>
        <p:spPr>
          <a:xfrm>
            <a:off x="269239" y="2084172"/>
            <a:ext cx="11653523" cy="1514261"/>
          </a:xfrm>
        </p:spPr>
        <p:txBody>
          <a:bodyPr/>
          <a:lstStyle/>
          <a:p>
            <a:r>
              <a:rPr lang="ja-JP" altLang="en-US" sz="4800" dirty="0"/>
              <a:t>マイクロソフトの方向性 </a:t>
            </a:r>
            <a:br>
              <a:rPr lang="en-US" altLang="ja-JP" sz="4800" dirty="0"/>
            </a:br>
            <a:r>
              <a:rPr lang="en-US" altLang="ja-JP" sz="4800" dirty="0"/>
              <a:t>(Active Directory &amp; Azure AD)</a:t>
            </a:r>
            <a:endParaRPr lang="ja-JP" altLang="en-US" sz="4800" dirty="0">
              <a:solidFill>
                <a:schemeClr val="tx1">
                  <a:lumMod val="75000"/>
                </a:schemeClr>
              </a:solidFill>
            </a:endParaRPr>
          </a:p>
        </p:txBody>
      </p:sp>
    </p:spTree>
    <p:extLst>
      <p:ext uri="{BB962C8B-B14F-4D97-AF65-F5344CB8AC3E}">
        <p14:creationId xmlns:p14="http://schemas.microsoft.com/office/powerpoint/2010/main" val="3619820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8EC568-F3EC-4F5F-81F0-F8106900BAA0}"/>
              </a:ext>
            </a:extLst>
          </p:cNvPr>
          <p:cNvSpPr txBox="1"/>
          <p:nvPr/>
        </p:nvSpPr>
        <p:spPr>
          <a:xfrm>
            <a:off x="0" y="16727"/>
            <a:ext cx="12137065" cy="487774"/>
          </a:xfrm>
          <a:prstGeom prst="rect">
            <a:avLst/>
          </a:prstGeom>
          <a:noFill/>
        </p:spPr>
        <p:txBody>
          <a:bodyPr wrap="square" lIns="182880" tIns="0" rIns="182880" bIns="0" rtlCol="0">
            <a:noAutofit/>
          </a:bodyPr>
          <a:lstStyle/>
          <a:p>
            <a:pPr>
              <a:lnSpc>
                <a:spcPct val="90000"/>
              </a:lnSpc>
              <a:spcAft>
                <a:spcPts val="600"/>
              </a:spcAft>
            </a:pPr>
            <a:r>
              <a:rPr lang="ja-JP" altLang="en-US" sz="3600" dirty="0">
                <a:latin typeface="Meiryo UI" panose="020B0604030504040204" pitchFamily="50" charset="-128"/>
              </a:rPr>
              <a:t>マイクロソフトの方向性 </a:t>
            </a:r>
            <a:r>
              <a:rPr lang="en-US" altLang="ja-JP" sz="3600" dirty="0">
                <a:latin typeface="Meiryo UI" panose="020B0604030504040204" pitchFamily="50" charset="-128"/>
              </a:rPr>
              <a:t> (Active Directory &amp; Azure AD)</a:t>
            </a:r>
            <a:endParaRPr kumimoji="1" lang="ja-JP" altLang="en-US" sz="3600" dirty="0">
              <a:solidFill>
                <a:schemeClr val="bg2">
                  <a:lumMod val="10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964B1A5-3FDC-49F0-AF3D-087EEFC6DB30}"/>
              </a:ext>
            </a:extLst>
          </p:cNvPr>
          <p:cNvSpPr txBox="1"/>
          <p:nvPr/>
        </p:nvSpPr>
        <p:spPr>
          <a:xfrm>
            <a:off x="-1" y="551190"/>
            <a:ext cx="12137065" cy="398882"/>
          </a:xfrm>
          <a:prstGeom prst="rect">
            <a:avLst/>
          </a:prstGeom>
          <a:noFill/>
        </p:spPr>
        <p:txBody>
          <a:bodyPr wrap="square" lIns="182880" tIns="0" rIns="182880" bIns="0" rtlCol="0">
            <a:noAutofit/>
          </a:bodyPr>
          <a:lstStyle/>
          <a:p>
            <a:pPr>
              <a:lnSpc>
                <a:spcPct val="90000"/>
              </a:lnSpc>
              <a:spcAft>
                <a:spcPts val="600"/>
              </a:spcAft>
            </a:pPr>
            <a:r>
              <a:rPr kumimoji="1" lang="en-US" altLang="ja-JP" sz="2600" dirty="0">
                <a:solidFill>
                  <a:srgbClr val="0078D4"/>
                </a:solidFill>
                <a:latin typeface="Meiryo UI" panose="020B0604030504040204" pitchFamily="50" charset="-128"/>
                <a:ea typeface="Meiryo UI" panose="020B0604030504040204" pitchFamily="50" charset="-128"/>
              </a:rPr>
              <a:t>Q:</a:t>
            </a:r>
            <a:r>
              <a:rPr kumimoji="1" lang="ja-JP" altLang="en-US" sz="2600" dirty="0">
                <a:solidFill>
                  <a:srgbClr val="0078D4"/>
                </a:solidFill>
                <a:latin typeface="Meiryo UI" panose="020B0604030504040204" pitchFamily="50" charset="-128"/>
                <a:ea typeface="Meiryo UI" panose="020B0604030504040204" pitchFamily="50" charset="-128"/>
              </a:rPr>
              <a:t> オンプレ </a:t>
            </a:r>
            <a:r>
              <a:rPr kumimoji="1" lang="en-US" altLang="ja-JP" sz="2600" dirty="0">
                <a:solidFill>
                  <a:srgbClr val="0078D4"/>
                </a:solidFill>
                <a:latin typeface="Meiryo UI" panose="020B0604030504040204" pitchFamily="50" charset="-128"/>
                <a:ea typeface="Meiryo UI" panose="020B0604030504040204" pitchFamily="50" charset="-128"/>
              </a:rPr>
              <a:t>AD </a:t>
            </a:r>
            <a:r>
              <a:rPr kumimoji="1" lang="ja-JP" altLang="en-US" sz="2600" dirty="0">
                <a:solidFill>
                  <a:srgbClr val="0078D4"/>
                </a:solidFill>
                <a:latin typeface="Meiryo UI" panose="020B0604030504040204" pitchFamily="50" charset="-128"/>
                <a:ea typeface="Meiryo UI" panose="020B0604030504040204" pitchFamily="50" charset="-128"/>
              </a:rPr>
              <a:t>ってなくなるの？</a:t>
            </a:r>
            <a:endParaRPr kumimoji="1" lang="en-US" altLang="ja-JP" sz="2600" dirty="0">
              <a:solidFill>
                <a:srgbClr val="0078D4"/>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AD864F8A-BA7E-487E-90B5-8FAB018AC31B}"/>
              </a:ext>
            </a:extLst>
          </p:cNvPr>
          <p:cNvSpPr txBox="1"/>
          <p:nvPr/>
        </p:nvSpPr>
        <p:spPr>
          <a:xfrm>
            <a:off x="1113023" y="2334499"/>
            <a:ext cx="9911015" cy="1209562"/>
          </a:xfrm>
          <a:prstGeom prst="rect">
            <a:avLst/>
          </a:prstGeom>
          <a:noFill/>
        </p:spPr>
        <p:txBody>
          <a:bodyPr wrap="square" lIns="182880" tIns="146304" rIns="182880" bIns="146304" rtlCol="0">
            <a:spAutoFit/>
          </a:bodyPr>
          <a:lstStyle/>
          <a:p>
            <a:pPr>
              <a:lnSpc>
                <a:spcPct val="90000"/>
              </a:lnSpc>
              <a:spcAft>
                <a:spcPts val="600"/>
              </a:spcAft>
            </a:pPr>
            <a:r>
              <a:rPr kumimoji="1" lang="ja-JP" altLang="en-US" sz="66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オンプレ </a:t>
            </a:r>
            <a:r>
              <a:rPr kumimoji="1" lang="en-US" altLang="ja-JP" sz="66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AD </a:t>
            </a:r>
            <a:r>
              <a:rPr kumimoji="1" lang="ja-JP" altLang="en-US" sz="66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rPr>
              <a:t>ってなくなるの？</a:t>
            </a:r>
            <a:endParaRPr kumimoji="1" lang="en-US" altLang="ja-JP" sz="6600" dirty="0">
              <a:gradFill>
                <a:gsLst>
                  <a:gs pos="2917">
                    <a:schemeClr val="tx1"/>
                  </a:gs>
                  <a:gs pos="30000">
                    <a:schemeClr val="tx1"/>
                  </a:gs>
                </a:gsLst>
                <a:lin ang="5400000" scaled="0"/>
              </a:gradFill>
              <a:latin typeface="Meiryo UI" panose="020B0604030504040204" pitchFamily="50" charset="-128"/>
              <a:ea typeface="Meiryo UI" panose="020B0604030504040204" pitchFamily="50" charset="-128"/>
              <a:cs typeface="Calibri" panose="020F0502020204030204" pitchFamily="34" charset="0"/>
            </a:endParaRPr>
          </a:p>
        </p:txBody>
      </p:sp>
    </p:spTree>
    <p:extLst>
      <p:ext uri="{BB962C8B-B14F-4D97-AF65-F5344CB8AC3E}">
        <p14:creationId xmlns:p14="http://schemas.microsoft.com/office/powerpoint/2010/main" val="7623936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7-30269_Server &amp; Tools Business_16x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78D7"/>
        </a:solidFill>
        <a:ln>
          <a:noFill/>
          <a:headEnd type="none" w="med" len="med"/>
          <a:tailEnd type="none" w="med" len="med"/>
        </a:ln>
        <a:effectLst/>
      </a:spPr>
      <a:bodyPr rot="0" spcFirstLastPara="0" vertOverflow="overflow" horzOverflow="overflow" vert="horz" wrap="square" lIns="182854" tIns="146284" rIns="182854" bIns="146284" numCol="1" spcCol="0" rtlCol="0" fromWordArt="0" anchor="b" anchorCtr="0" forceAA="0" compatLnSpc="1">
        <a:prstTxWarp prst="textNoShape">
          <a:avLst/>
        </a:prstTxWarp>
        <a:noAutofit/>
      </a:bodyPr>
      <a:lstStyle>
        <a:defPPr marL="0" marR="0" indent="0" algn="ctr" defTabSz="932293" rtl="0" eaLnBrk="1" fontAlgn="base" latinLnBrk="0" hangingPunct="1">
          <a:lnSpc>
            <a:spcPct val="90000"/>
          </a:lnSpc>
          <a:spcBef>
            <a:spcPct val="0"/>
          </a:spcBef>
          <a:spcAft>
            <a:spcPct val="0"/>
          </a:spcAft>
          <a:buClrTx/>
          <a:buSzTx/>
          <a:buFontTx/>
          <a:buNone/>
          <a:tabLst/>
          <a:defRPr sz="3200" dirty="0" smtClean="0">
            <a:latin typeface="Meiryo UI" panose="020B0604030504040204" pitchFamily="34" charset="-128"/>
            <a:ea typeface="Meiryo UI" panose="020B0604030504040204" pitchFamily="34" charset="-128"/>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bodyPr vert="horz" wrap="square" lIns="146304" tIns="91440" rIns="146304" bIns="91440" rtlCol="0">
        <a:spAutoFit/>
      </a:bodyPr>
      <a:lstStyle>
        <a:defPPr marL="336145" marR="0" indent="-336145"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kumimoji="0" sz="3921" b="0" i="0" u="none" strike="noStrike" kern="1200" cap="none" spc="0" normalizeH="0" baseline="0" noProof="0" dirty="0" smtClean="0">
            <a:ln>
              <a:noFill/>
            </a:ln>
            <a:gradFill>
              <a:gsLst>
                <a:gs pos="1250">
                  <a:srgbClr val="0078D7"/>
                </a:gs>
                <a:gs pos="99000">
                  <a:srgbClr val="0078D7"/>
                </a:gs>
              </a:gsLst>
              <a:lin ang="5400000" scaled="0"/>
            </a:gradFill>
            <a:effectLst/>
            <a:uLnTx/>
            <a:uFillTx/>
            <a:latin typeface="Meiryo UI" panose="020B0604030504040204" pitchFamily="34" charset="-128"/>
            <a:ea typeface="Meiryo UI" panose="020B0604030504040204" pitchFamily="34" charset="-128"/>
            <a:cs typeface="+mn-cs"/>
          </a:defRPr>
        </a:defPPr>
      </a:lstStyle>
    </a:txDef>
  </a:objectDefaults>
  <a:extraClrSchemeLst/>
  <a:extLst>
    <a:ext uri="{05A4C25C-085E-4340-85A3-A5531E510DB2}">
      <thm15:themeFamily xmlns:thm15="http://schemas.microsoft.com/office/thememl/2012/main" name="WebinarSlideTemplate" id="{BAD63F44-C7AF-4F17-AF49-372C0C065F15}" vid="{EED778BA-AF41-4A69-A12C-4F5AB8E6BFB0}"/>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5-50033_TR23_BO_CT_Template">
  <a:themeElements>
    <a:clrScheme name="TR23">
      <a:dk1>
        <a:srgbClr val="505050"/>
      </a:dk1>
      <a:lt1>
        <a:srgbClr val="FFFFFF"/>
      </a:lt1>
      <a:dk2>
        <a:srgbClr val="0078D7"/>
      </a:dk2>
      <a:lt2>
        <a:srgbClr val="F8F8F8"/>
      </a:lt2>
      <a:accent1>
        <a:srgbClr val="D83B01"/>
      </a:accent1>
      <a:accent2>
        <a:srgbClr val="0078D7"/>
      </a:accent2>
      <a:accent3>
        <a:srgbClr val="BAD80A"/>
      </a:accent3>
      <a:accent4>
        <a:srgbClr val="FFB900"/>
      </a:accent4>
      <a:accent5>
        <a:srgbClr val="5C2D91"/>
      </a:accent5>
      <a:accent6>
        <a:srgbClr val="002050"/>
      </a:accent6>
      <a:hlink>
        <a:srgbClr val="002050"/>
      </a:hlink>
      <a:folHlink>
        <a:srgbClr val="002050"/>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5439">
                  <a:srgbClr val="F8F8F8"/>
                </a:gs>
                <a:gs pos="10000">
                  <a:srgbClr val="F8F8F8"/>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Azure AD Template" id="{FC782D9A-01C8-4505-92A8-30AD81E78723}" vid="{0464ABDF-D634-4C05-B174-62BD3311967C}"/>
    </a:ext>
  </a:extLst>
</a:theme>
</file>

<file path=ppt/theme/theme3.xml><?xml version="1.0" encoding="utf-8"?>
<a:theme xmlns:a="http://schemas.openxmlformats.org/drawingml/2006/main" name="White Template">
  <a:themeElements>
    <a:clrScheme name="2019 Brand BLUE Light Bak">
      <a:dk1>
        <a:srgbClr val="000000"/>
      </a:dk1>
      <a:lt1>
        <a:srgbClr val="FFFFFF"/>
      </a:lt1>
      <a:dk2>
        <a:srgbClr val="243A5E"/>
      </a:dk2>
      <a:lt2>
        <a:srgbClr val="E6E6E6"/>
      </a:lt2>
      <a:accent1>
        <a:srgbClr val="0078D4"/>
      </a:accent1>
      <a:accent2>
        <a:srgbClr val="243A5E"/>
      </a:accent2>
      <a:accent3>
        <a:srgbClr val="D83B01"/>
      </a:accent3>
      <a:accent4>
        <a:srgbClr val="107C10"/>
      </a:accent4>
      <a:accent5>
        <a:srgbClr val="8661C5"/>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16-9_Blue_Business_2019_18.potx" id="{AA8D7773-1522-4C3D-ACCF-14EEE1CB8639}" vid="{42EB5FA6-2EC9-4D0A-986D-B9DD8100344A}"/>
    </a:ext>
  </a:extLst>
</a:theme>
</file>

<file path=ppt/theme/theme4.xml><?xml version="1.0" encoding="utf-8"?>
<a:theme xmlns:a="http://schemas.openxmlformats.org/drawingml/2006/main" name="1_Microsoft 365 PPT Template - 2018">
  <a:themeElements>
    <a:clrScheme name="Custom 4">
      <a:dk1>
        <a:srgbClr val="282828"/>
      </a:dk1>
      <a:lt1>
        <a:srgbClr val="FFFFFF"/>
      </a:lt1>
      <a:dk2>
        <a:srgbClr val="282828"/>
      </a:dk2>
      <a:lt2>
        <a:srgbClr val="FFFFFF"/>
      </a:lt2>
      <a:accent1>
        <a:srgbClr val="0078D4"/>
      </a:accent1>
      <a:accent2>
        <a:srgbClr val="002050"/>
      </a:accent2>
      <a:accent3>
        <a:srgbClr val="939393"/>
      </a:accent3>
      <a:accent4>
        <a:srgbClr val="00BCF2"/>
      </a:accent4>
      <a:accent5>
        <a:srgbClr val="6C6E6C"/>
      </a:accent5>
      <a:accent6>
        <a:srgbClr val="2E2F2E"/>
      </a:accent6>
      <a:hlink>
        <a:srgbClr val="0078D4"/>
      </a:hlink>
      <a:folHlink>
        <a:srgbClr val="0078D4"/>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icrosoft 365 PPT Template 2018_2" id="{01A7FB2A-7862-441E-89D5-C3EE05893CAC}" vid="{DEC62A46-47F5-4825-899D-4E8B117FF749}"/>
    </a:ext>
  </a:extLst>
</a:theme>
</file>

<file path=ppt/theme/theme5.xml><?xml version="1.0" encoding="utf-8"?>
<a:theme xmlns:a="http://schemas.openxmlformats.org/drawingml/2006/main" name="White Template">
  <a:themeElements>
    <a:clrScheme name="Ignite Breakout - Blue on white and light gray">
      <a:dk1>
        <a:srgbClr val="000000"/>
      </a:dk1>
      <a:lt1>
        <a:srgbClr val="FFFFFF"/>
      </a:lt1>
      <a:dk2>
        <a:srgbClr val="2F2F2F"/>
      </a:dk2>
      <a:lt2>
        <a:srgbClr val="E6E6E6"/>
      </a:lt2>
      <a:accent1>
        <a:srgbClr val="0078D4"/>
      </a:accent1>
      <a:accent2>
        <a:srgbClr val="243A5E"/>
      </a:accent2>
      <a:accent3>
        <a:srgbClr val="D83B01"/>
      </a:accent3>
      <a:accent4>
        <a:srgbClr val="FFB900"/>
      </a:accent4>
      <a:accent5>
        <a:srgbClr val="2F2F2F"/>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icrosoft_Ignite_2019_16x9_Breakout_Template  -  Read-Only" id="{A7B72E17-54BE-42A6-A53A-1279FA83BD10}" vid="{4E284496-52C1-405F-ADD9-D60704CD916A}"/>
    </a:ext>
  </a:extLst>
</a:theme>
</file>

<file path=ppt/theme/theme6.xml><?xml version="1.0" encoding="utf-8"?>
<a:theme xmlns:a="http://schemas.openxmlformats.org/drawingml/2006/main" name="1_White Template">
  <a:themeElements>
    <a:clrScheme name="Custom 73">
      <a:dk1>
        <a:srgbClr val="000000"/>
      </a:dk1>
      <a:lt1>
        <a:srgbClr val="FFFFFF"/>
      </a:lt1>
      <a:dk2>
        <a:srgbClr val="000000"/>
      </a:dk2>
      <a:lt2>
        <a:srgbClr val="E6E6E6"/>
      </a:lt2>
      <a:accent1>
        <a:srgbClr val="0078D4"/>
      </a:accent1>
      <a:accent2>
        <a:srgbClr val="243A5E"/>
      </a:accent2>
      <a:accent3>
        <a:srgbClr val="D83B01"/>
      </a:accent3>
      <a:accent4>
        <a:srgbClr val="107C10"/>
      </a:accent4>
      <a:accent5>
        <a:srgbClr val="8661C5"/>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16-9_Blue_Business_2019_01.potx" id="{71083E08-DC26-4C69-B95F-E6DE531BB553}" vid="{0995B531-B0EF-4F51-BB6D-A0E83584022B}"/>
    </a:ext>
  </a:extLst>
</a:theme>
</file>

<file path=ppt/theme/theme7.xml><?xml version="1.0" encoding="utf-8"?>
<a:theme xmlns:a="http://schemas.openxmlformats.org/drawingml/2006/main" name="Microsoft 365 PPT Template - 2018">
  <a:themeElements>
    <a:clrScheme name="Custom 4">
      <a:dk1>
        <a:srgbClr val="282828"/>
      </a:dk1>
      <a:lt1>
        <a:srgbClr val="FFFFFF"/>
      </a:lt1>
      <a:dk2>
        <a:srgbClr val="282828"/>
      </a:dk2>
      <a:lt2>
        <a:srgbClr val="FFFFFF"/>
      </a:lt2>
      <a:accent1>
        <a:srgbClr val="0078D4"/>
      </a:accent1>
      <a:accent2>
        <a:srgbClr val="002050"/>
      </a:accent2>
      <a:accent3>
        <a:srgbClr val="939393"/>
      </a:accent3>
      <a:accent4>
        <a:srgbClr val="00BCF2"/>
      </a:accent4>
      <a:accent5>
        <a:srgbClr val="6C6E6C"/>
      </a:accent5>
      <a:accent6>
        <a:srgbClr val="2E2F2E"/>
      </a:accent6>
      <a:hlink>
        <a:srgbClr val="0078D4"/>
      </a:hlink>
      <a:folHlink>
        <a:srgbClr val="0078D4"/>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icrosoft 365 PPT Template 2018_2" id="{01A7FB2A-7862-441E-89D5-C3EE05893CAC}" vid="{DEC62A46-47F5-4825-899D-4E8B117FF749}"/>
    </a:ext>
  </a:extLst>
</a:theme>
</file>

<file path=ppt/theme/theme8.xml><?xml version="1.0" encoding="utf-8"?>
<a:theme xmlns:a="http://schemas.openxmlformats.org/drawingml/2006/main" name="2_White Template">
  <a:themeElements>
    <a:clrScheme name="2019 Brand BLUE Light Bak">
      <a:dk1>
        <a:srgbClr val="000000"/>
      </a:dk1>
      <a:lt1>
        <a:srgbClr val="FFFFFF"/>
      </a:lt1>
      <a:dk2>
        <a:srgbClr val="243A5E"/>
      </a:dk2>
      <a:lt2>
        <a:srgbClr val="E6E6E6"/>
      </a:lt2>
      <a:accent1>
        <a:srgbClr val="0078D4"/>
      </a:accent1>
      <a:accent2>
        <a:srgbClr val="243A5E"/>
      </a:accent2>
      <a:accent3>
        <a:srgbClr val="D83B01"/>
      </a:accent3>
      <a:accent4>
        <a:srgbClr val="107C10"/>
      </a:accent4>
      <a:accent5>
        <a:srgbClr val="8661C5"/>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16-9_Blue_Business_2019_01.potx" id="{B8F53374-45FC-4FE2-A734-987B38B4F728}" vid="{CAE137C9-023A-427D-A19A-47A05D066660}"/>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F486ED508138747B367230FF96B9461" ma:contentTypeVersion="26" ma:contentTypeDescription="Create a new document." ma:contentTypeScope="" ma:versionID="0c6674dc3ebe5e7ed1e87ccc23e36e0a">
  <xsd:schema xmlns:xsd="http://www.w3.org/2001/XMLSchema" xmlns:xs="http://www.w3.org/2001/XMLSchema" xmlns:p="http://schemas.microsoft.com/office/2006/metadata/properties" xmlns:ns1="http://schemas.microsoft.com/sharepoint/v3" xmlns:ns2="bd8fd788-7949-4fe2-a8e6-ad382da07b8b" xmlns:ns3="1419df50-6e3e-45c0-80f1-8cc2849e5a11" xmlns:ns4="230e9df3-be65-4c73-a93b-d1236ebd677e" targetNamespace="http://schemas.microsoft.com/office/2006/metadata/properties" ma:root="true" ma:fieldsID="8f855480c3565d9c358c636535ed725c" ns1:_="" ns2:_="" ns3:_="" ns4:_="">
    <xsd:import namespace="http://schemas.microsoft.com/sharepoint/v3"/>
    <xsd:import namespace="bd8fd788-7949-4fe2-a8e6-ad382da07b8b"/>
    <xsd:import namespace="1419df50-6e3e-45c0-80f1-8cc2849e5a11"/>
    <xsd:import namespace="230e9df3-be65-4c73-a93b-d1236ebd677e"/>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element ref="ns3:MediaServiceMetadata" minOccurs="0"/>
                <xsd:element ref="ns3:MediaServiceFastMetadata" minOccurs="0"/>
                <xsd:element ref="ns1:_ip_UnifiedCompliancePolicyProperties" minOccurs="0"/>
                <xsd:element ref="ns1:_ip_UnifiedCompliancePolicyUIAction" minOccurs="0"/>
                <xsd:element ref="ns3:MediaServiceAutoTags" minOccurs="0"/>
                <xsd:element ref="ns3:MediaServiceDateTaken" minOccurs="0"/>
                <xsd:element ref="ns3:MediaServiceLocation" minOccurs="0"/>
                <xsd:element ref="ns3:Ajith"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_Flow_SignoffStatus" minOccurs="0"/>
                <xsd:element ref="ns3:MediaLengthInSeconds" minOccurs="0"/>
                <xsd:element ref="ns3:lcf76f155ced4ddcb4097134ff3c332f" minOccurs="0"/>
                <xsd:element ref="ns4:TaxCatchAll" minOccurs="0"/>
                <xsd:element ref="ns3:Owner" minOccurs="0"/>
                <xsd:element ref="ns3:Workshop"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description="" ma:hidden="true" ma:internalName="_ip_UnifiedCompliancePolicyProperties">
      <xsd:simpleType>
        <xsd:restriction base="dms:Note"/>
      </xsd:simpleType>
    </xsd:element>
    <xsd:element name="_ip_UnifiedCompliancePolicyUIAction" ma:index="16"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d8fd788-7949-4fe2-a8e6-ad382da07b8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419df50-6e3e-45c0-80f1-8cc2849e5a11"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7" nillable="true" ma:displayName="MediaServiceAutoTags" ma:description="" ma:internalName="MediaServiceAutoTags" ma:readOnly="true">
      <xsd:simpleType>
        <xsd:restriction base="dms:Text"/>
      </xsd:simpleType>
    </xsd:element>
    <xsd:element name="MediaServiceDateTaken" ma:index="18" nillable="true" ma:displayName="MediaServiceDateTaken" ma:description="" ma:hidden="true" ma:internalName="MediaServiceDateTaken" ma:readOnly="true">
      <xsd:simpleType>
        <xsd:restriction base="dms:Text"/>
      </xsd:simpleType>
    </xsd:element>
    <xsd:element name="MediaServiceLocation" ma:index="19" nillable="true" ma:displayName="MediaServiceLocation" ma:description="" ma:internalName="MediaServiceLocation" ma:readOnly="true">
      <xsd:simpleType>
        <xsd:restriction base="dms:Text"/>
      </xsd:simpleType>
    </xsd:element>
    <xsd:element name="Ajith" ma:index="20" nillable="true" ma:displayName="Ajith" ma:format="Image" ma:internalName="Ajith">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CR" ma:index="21" nillable="true" ma:displayName="MediaServiceOCR" ma:internalName="MediaServiceOCR" ma:readOnly="true">
      <xsd:simpleType>
        <xsd:restriction base="dms:Note">
          <xsd:maxLength value="255"/>
        </xsd:restriction>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false">
      <xsd:simpleType>
        <xsd:restriction base="dms:Note">
          <xsd:maxLength value="255"/>
        </xsd:restriction>
      </xsd:simpleType>
    </xsd:element>
    <xsd:element name="_Flow_SignoffStatus" ma:index="26" nillable="true" ma:displayName="Sign-off status" ma:internalName="Sign_x002d_off_x0020_status">
      <xsd:simpleType>
        <xsd:restriction base="dms:Text"/>
      </xsd:simpleType>
    </xsd:element>
    <xsd:element name="MediaLengthInSeconds" ma:index="27" nillable="true" ma:displayName="Length (seconds)" ma:internalName="MediaLengthInSeconds" ma:readOnly="true">
      <xsd:simpleType>
        <xsd:restriction base="dms:Unknow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Owner" ma:index="31"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Workshop" ma:index="32" nillable="true" ma:displayName="Workshop" ma:format="Dropdown" ma:internalName="Workshop">
      <xsd:simpleType>
        <xsd:union memberTypes="dms:Text">
          <xsd:simpleType>
            <xsd:restriction base="dms:Choice">
              <xsd:enumeration value="Checkpoint"/>
              <xsd:enumeration value="AD2AAD"/>
              <xsd:enumeration value="Stratergy Workshop"/>
              <xsd:enumeration value="GTP Customer Kick Off"/>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30" nillable="true" ma:displayName="Taxonomy Catch All Column" ma:hidden="true" ma:list="{c7da89e4-f9ef-4d7c-a962-2e9d2314084f}" ma:internalName="TaxCatchAll" ma:showField="CatchAllData" ma:web="bd8fd788-7949-4fe2-a8e6-ad382da07b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1419df50-6e3e-45c0-80f1-8cc2849e5a11" xsi:nil="true"/>
    <_ip_UnifiedCompliancePolicyUIAction xmlns="http://schemas.microsoft.com/sharepoint/v3" xsi:nil="true"/>
    <Ajith xmlns="1419df50-6e3e-45c0-80f1-8cc2849e5a11">
      <Url xsi:nil="true"/>
      <Description xsi:nil="true"/>
    </Ajith>
    <_ip_UnifiedCompliancePolicyProperties xmlns="http://schemas.microsoft.com/sharepoint/v3" xsi:nil="true"/>
    <_Flow_SignoffStatus xmlns="1419df50-6e3e-45c0-80f1-8cc2849e5a11" xsi:nil="true"/>
    <Workshop xmlns="1419df50-6e3e-45c0-80f1-8cc2849e5a11" xsi:nil="true"/>
    <lcf76f155ced4ddcb4097134ff3c332f xmlns="1419df50-6e3e-45c0-80f1-8cc2849e5a11">
      <Terms xmlns="http://schemas.microsoft.com/office/infopath/2007/PartnerControls"/>
    </lcf76f155ced4ddcb4097134ff3c332f>
    <Owner xmlns="1419df50-6e3e-45c0-80f1-8cc2849e5a11">
      <UserInfo>
        <DisplayName/>
        <AccountId xsi:nil="true"/>
        <AccountType/>
      </UserInfo>
    </Owner>
    <TaxCatchAll xmlns="230e9df3-be65-4c73-a93b-d1236ebd677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2AEC99-A934-4661-8EDC-11AD2E904C2C}"/>
</file>

<file path=customXml/itemProps2.xml><?xml version="1.0" encoding="utf-8"?>
<ds:datastoreItem xmlns:ds="http://schemas.openxmlformats.org/officeDocument/2006/customXml" ds:itemID="{7C5FBAAF-FCA2-4ED2-AD38-D4C000DE96AE}">
  <ds:schemaRefs>
    <ds:schemaRef ds:uri="7ed5db04-7b5d-4a4d-aa96-ca04ffb36322"/>
    <ds:schemaRef ds:uri="http://purl.org/dc/terms/"/>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6d472f7b-6015-441f-b4d0-680a2edf4f44"/>
    <ds:schemaRef ds:uri="http://www.w3.org/XML/1998/namespace"/>
    <ds:schemaRef ds:uri="http://purl.org/dc/dcmitype/"/>
  </ds:schemaRefs>
</ds:datastoreItem>
</file>

<file path=customXml/itemProps3.xml><?xml version="1.0" encoding="utf-8"?>
<ds:datastoreItem xmlns:ds="http://schemas.openxmlformats.org/officeDocument/2006/customXml" ds:itemID="{A527F660-17DA-4780-9BC1-286E44CDD65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otalTime>0</TotalTime>
  <Words>3796</Words>
  <Application>Microsoft Office PowerPoint</Application>
  <PresentationFormat>ワイド画面</PresentationFormat>
  <Paragraphs>536</Paragraphs>
  <Slides>40</Slides>
  <Notes>40</Notes>
  <HiddenSlides>0</HiddenSlides>
  <MMClips>0</MMClips>
  <ScaleCrop>false</ScaleCrop>
  <HeadingPairs>
    <vt:vector size="6" baseType="variant">
      <vt:variant>
        <vt:lpstr>使用されているフォント</vt:lpstr>
      </vt:variant>
      <vt:variant>
        <vt:i4>13</vt:i4>
      </vt:variant>
      <vt:variant>
        <vt:lpstr>テーマ</vt:lpstr>
      </vt:variant>
      <vt:variant>
        <vt:i4>8</vt:i4>
      </vt:variant>
      <vt:variant>
        <vt:lpstr>スライド タイトル</vt:lpstr>
      </vt:variant>
      <vt:variant>
        <vt:i4>40</vt:i4>
      </vt:variant>
    </vt:vector>
  </HeadingPairs>
  <TitlesOfParts>
    <vt:vector size="61" baseType="lpstr">
      <vt:lpstr>Apple Symbols</vt:lpstr>
      <vt:lpstr>Meiryo UI</vt:lpstr>
      <vt:lpstr>Segoe UI VSS (Regular)</vt:lpstr>
      <vt:lpstr>Yu Gothic UI</vt:lpstr>
      <vt:lpstr>Arial</vt:lpstr>
      <vt:lpstr>Arial Narrow</vt:lpstr>
      <vt:lpstr>Calibri</vt:lpstr>
      <vt:lpstr>Consolas</vt:lpstr>
      <vt:lpstr>Segoe UI</vt:lpstr>
      <vt:lpstr>Segoe UI Light</vt:lpstr>
      <vt:lpstr>Segoe UI Semibold</vt:lpstr>
      <vt:lpstr>Segoe UI Semilight</vt:lpstr>
      <vt:lpstr>Wingdings</vt:lpstr>
      <vt:lpstr>7-30269_Server &amp; Tools Business_16x9</vt:lpstr>
      <vt:lpstr>1_5-50033_TR23_BO_CT_Template</vt:lpstr>
      <vt:lpstr>White Template</vt:lpstr>
      <vt:lpstr>1_Microsoft 365 PPT Template - 2018</vt:lpstr>
      <vt:lpstr>White Template</vt:lpstr>
      <vt:lpstr>1_White Template</vt:lpstr>
      <vt:lpstr>Microsoft 365 PPT Template - 2018</vt:lpstr>
      <vt:lpstr>2_White Template</vt:lpstr>
      <vt:lpstr>Azure AD Webinar シリーズ  オンプレ AD から Azure AD への移行計画 ～ 「今何をすればいいのか」 「今後どういう状況になるのか」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マイクロソフトの方向性  (Active Directory &amp; Azure AD)</vt:lpstr>
      <vt:lpstr>PowerPoint プレゼンテーション</vt:lpstr>
      <vt:lpstr>PowerPoint プレゼンテーション</vt:lpstr>
      <vt:lpstr>PowerPoint プレゼンテーション</vt:lpstr>
      <vt:lpstr>PowerPoint プレゼンテーション</vt:lpstr>
      <vt:lpstr>オンプレ AD から Azure AD への移行計画 (全体図)  </vt:lpstr>
      <vt:lpstr>PowerPoint プレゼンテーション</vt:lpstr>
      <vt:lpstr>PowerPoint プレゼンテーション</vt:lpstr>
      <vt:lpstr>PowerPoint プレゼンテーション</vt:lpstr>
      <vt:lpstr>PowerPoint プレゼンテーション</vt:lpstr>
      <vt:lpstr>今何をすればいいのか/今後どうなるのか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まとめ</vt:lpstr>
      <vt:lpstr>PowerPoint プレゼンテーション</vt:lpstr>
      <vt:lpstr>PowerPoint プレゼンテーション</vt:lpstr>
      <vt:lpstr>PowerPoint プレゼンテーション</vt:lpstr>
      <vt:lpstr>PowerPoint プレゼンテーション</vt:lpstr>
      <vt:lpstr>Azure AD の機能開発に協力してみませんか？</vt:lpstr>
      <vt:lpstr>PowerPoint プレゼンテーション</vt:lpstr>
      <vt:lpstr>PowerPoint プレゼンテーション</vt:lpstr>
      <vt:lpstr>Q &amp; A</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2021-02-25T00:17:36Z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0x0101007F486ED508138747B367230FF96B9461</vt:lpwstr>
  </property>
  <property fmtid="{D5CDD505-2E9C-101B-9397-08002B2CF9AE}" pid="3" name="MSIP_Label_f42aa342-8706-4288-bd11-ebb85995028c_Enabled">
    <vt:lpwstr>true</vt:lpwstr>
  </property>
  <property fmtid="{D5CDD505-2E9C-101B-9397-08002B2CF9AE}" pid="4" name="MSIP_Label_f42aa342-8706-4288-bd11-ebb85995028c_SetDate">
    <vt:lpwstr>2021-02-15T22:11:47Z</vt:lpwstr>
  </property>
  <property fmtid="{D5CDD505-2E9C-101B-9397-08002B2CF9AE}" pid="5" name="MSIP_Label_f42aa342-8706-4288-bd11-ebb85995028c_Method">
    <vt:lpwstr>Standard</vt:lpwstr>
  </property>
  <property fmtid="{D5CDD505-2E9C-101B-9397-08002B2CF9AE}" pid="6" name="MSIP_Label_f42aa342-8706-4288-bd11-ebb85995028c_Name">
    <vt:lpwstr>Internal</vt:lpwstr>
  </property>
  <property fmtid="{D5CDD505-2E9C-101B-9397-08002B2CF9AE}" pid="7" name="MSIP_Label_f42aa342-8706-4288-bd11-ebb85995028c_SiteId">
    <vt:lpwstr>72f988bf-86f1-41af-91ab-2d7cd011db47</vt:lpwstr>
  </property>
  <property fmtid="{D5CDD505-2E9C-101B-9397-08002B2CF9AE}" pid="8" name="MSIP_Label_f42aa342-8706-4288-bd11-ebb85995028c_ActionId">
    <vt:lpwstr>ae58a045-6e30-4b1d-9842-3d0e8614afb8</vt:lpwstr>
  </property>
  <property fmtid="{D5CDD505-2E9C-101B-9397-08002B2CF9AE}" pid="9" name="MSIP_Label_f42aa342-8706-4288-bd11-ebb85995028c_ContentBits">
    <vt:lpwstr>0</vt:lpwstr>
  </property>
</Properties>
</file>